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ink/ink18.xml" ContentType="application/inkml+xml"/>
  <Override PartName="/ppt/ink/ink29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ink/ink6.xml" ContentType="application/inkml+xml"/>
  <Override PartName="/ppt/ink/ink16.xml" ContentType="application/inkml+xml"/>
  <Override PartName="/ppt/ink/ink25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ink/ink14.xml" ContentType="application/inkml+xml"/>
  <Override PartName="/ppt/ink/ink23.xml" ContentType="application/inkml+xml"/>
  <Override PartName="/ppt/ink/ink3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2.xml" ContentType="application/inkml+xml"/>
  <Override PartName="/ppt/ink/ink21.xml" ContentType="application/inkml+xml"/>
  <Override PartName="/ppt/ink/ink32.xml" ContentType="application/inkml+xml"/>
  <Override PartName="/ppt/ink/ink10.xml" ContentType="application/inkml+xml"/>
  <Override PartName="/ppt/ink/ink30.xml" ContentType="application/inkml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ink/ink19.xml" ContentType="application/inkml+xml"/>
  <Override PartName="/ppt/ink/ink28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ink/ink13.xml" ContentType="application/inkml+xml"/>
  <Override PartName="/ppt/ink/ink22.xml" ContentType="application/inkml+xml"/>
  <Override PartName="/ppt/ink/ink31.xml" ContentType="application/inkml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ink/ink11.xml" ContentType="application/inkml+xml"/>
  <Override PartName="/ppt/ink/ink20.xml" ContentType="application/inkml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ink/ink8.xml" ContentType="application/inkml+xml"/>
  <Override PartName="/ppt/ink/ink2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84" r:id="rId4"/>
    <p:sldId id="285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6" r:id="rId18"/>
    <p:sldId id="278" r:id="rId19"/>
    <p:sldId id="279" r:id="rId20"/>
    <p:sldId id="307" r:id="rId21"/>
    <p:sldId id="308" r:id="rId22"/>
    <p:sldId id="309" r:id="rId23"/>
    <p:sldId id="280" r:id="rId24"/>
    <p:sldId id="288" r:id="rId25"/>
    <p:sldId id="289" r:id="rId26"/>
    <p:sldId id="287" r:id="rId27"/>
    <p:sldId id="281" r:id="rId28"/>
    <p:sldId id="290" r:id="rId29"/>
    <p:sldId id="282" r:id="rId30"/>
    <p:sldId id="291" r:id="rId31"/>
    <p:sldId id="283" r:id="rId32"/>
    <p:sldId id="300" r:id="rId33"/>
    <p:sldId id="301" r:id="rId34"/>
    <p:sldId id="292" r:id="rId35"/>
    <p:sldId id="296" r:id="rId36"/>
    <p:sldId id="293" r:id="rId37"/>
    <p:sldId id="295" r:id="rId38"/>
    <p:sldId id="294" r:id="rId39"/>
    <p:sldId id="297" r:id="rId40"/>
    <p:sldId id="302" r:id="rId41"/>
    <p:sldId id="299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34.689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FA751F9E-179F-484F-B36F-9261F0A62971}" emma:medium="tactile" emma:mode="ink">
          <msink:context xmlns:msink="http://schemas.microsoft.com/ink/2010/main" type="writingRegion" rotatedBoundingBox="21885,10083 22424,10083 22424,10801 21885,10801">
            <msink:destinationLink direction="with" ref="{12AD871D-C1BE-4BB1-9D60-DC5747E054BF}"/>
          </msink:context>
        </emma:interpretation>
      </emma:emma>
    </inkml:annotationXML>
    <inkml:traceGroup>
      <inkml:annotationXML>
        <emma:emma xmlns:emma="http://www.w3.org/2003/04/emma" version="1.0">
          <emma:interpretation id="{8FB3F9C8-43C9-4A98-8B0A-8CC170C2FA33}" emma:medium="tactile" emma:mode="ink">
            <msink:context xmlns:msink="http://schemas.microsoft.com/ink/2010/main" type="paragraph" rotatedBoundingBox="21885,10083 22424,10083 22424,10801 21885,10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83B0DA-CC6B-4993-B276-0E0F0CC18DE4}" emma:medium="tactile" emma:mode="ink">
              <msink:context xmlns:msink="http://schemas.microsoft.com/ink/2010/main" type="line" rotatedBoundingBox="21885,10083 22424,10083 22424,10801 21885,10801"/>
            </emma:interpretation>
          </emma:emma>
        </inkml:annotationXML>
        <inkml:traceGroup>
          <inkml:annotationXML>
            <emma:emma xmlns:emma="http://www.w3.org/2003/04/emma" version="1.0">
              <emma:interpretation id="{5853B797-01AA-41C7-B2D9-B568DE0BBA97}" emma:medium="tactile" emma:mode="ink">
                <msink:context xmlns:msink="http://schemas.microsoft.com/ink/2010/main" type="inkWord" rotatedBoundingBox="21885,10083 22424,10083 22424,10801 21885,10801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115 235,'-25'0,"-1"-26,52 26,-26 26,25-1,1 1,25 0,-25-26,25 0,-25 25,25-25,-25-25,0 25,-1-26,-25-25,0 25,0 0,0-25,0 26,-25-1,25 0,-26 1,-25 25,25-26,0 26,-25 0,0 26,25-26,-25 25,25 1,0 25,1-25,25-1,0 27,0-27,0 27,0-27,0 27,0-27,25 27,1-27,0 27,-1-27,1 27,25-27,-25 1,0 0,-1-26,1 25,0-25,-1 0,27 0,-1 0,-25-25,-1-1,1 26,0-26,-26 26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8.007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A3FC2C78-0E24-449A-9C54-1B178B7EF539}" emma:medium="tactile" emma:mode="ink">
          <msink:context xmlns:msink="http://schemas.microsoft.com/ink/2010/main" type="inkDrawing" rotatedBoundingBox="17127,7133 17529,6375 17959,6603 17558,7361" semanticType="callout" shapeName="Other">
            <msink:sourceLink direction="from" ref="{96840EBC-DD4D-4D4D-9013-C7D5E42D19B9}"/>
            <msink:sourceLink direction="to" ref="{96840EBC-DD4D-4D4D-9013-C7D5E42D19B9}"/>
          </msink:context>
        </emma:interpretation>
      </emma:emma>
    </inkml:annotationXML>
    <inkml:trace contextRef="#ctx0" brushRef="#br0">-642-1001,'-25'26,"-1"-1,26 1,0 0,-26-1,26 1,0-52,26 26,-26-25,26-27,-1 1,-25 0,52-26,-52 26,51-26,-51 0,26 25,-1-25,-25 26,26 0,-26 25,0-25,0 25,25 26,-25 26,26-1,0 1,-26 25,51-25,-25 25,-1 1,1-27,25 27,-25-27,0 1,-26 0,25-26,-25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8:42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8779F1-67BF-4ADC-BF82-6429F5AE3349}" emma:medium="tactile" emma:mode="ink">
          <msink:context xmlns:msink="http://schemas.microsoft.com/ink/2010/main" type="inkDrawing" rotatedBoundingBox="4933,5079 5028,10775 4950,10776 4855,5080" semanticType="callout" shapeName="Other">
            <msink:sourceLink direction="with" ref="{0FEA618E-3273-4815-8BE9-9DFD53E76FC6}"/>
          </msink:context>
        </emma:interpretation>
      </emma:emma>
    </inkml:annotationXML>
    <inkml:trace contextRef="#ctx0" brushRef="#br0">0 0,'0'26,"0"-1,0 1,0-1,0 1,0 0,0-1,0 27,0 25,0-26,0 26,0 0,26 26,-26-26,0 25,0-25,0 26,0-26,0 25,26 1,-26 25,0-51,0 26,-26 0,26-1,0-25,0 26,0-26,0 0,0 0,0 0,0 0,0 25,0-25,0 0,0 0,26-26,-26 26,0 0,0 0,0 0,0 0,0 0,0 0,0 0,0-25,0 24,0 1,0 0,0 0,0 0,0 0,0 0,25 0,-25 0,0 0,0 26,0-26,0 25,0-25,0 0,0 0,0-25,0 25,0-26,0 0,0 26,0-25,0-1,0 0,0 0,0 1,0-1,0 26,0-26,0 1,0-1,26-25,-26 25,0-25,0-1,0 1,26-26,-26 26,25-52,-25 26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31.193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C23C72F7-48CA-4CCD-BDA2-2B9B7806094E}" emma:medium="tactile" emma:mode="ink">
          <msink:context xmlns:msink="http://schemas.microsoft.com/ink/2010/main" type="inkDrawing" rotatedBoundingBox="19697,8893 19806,7951 20106,7985 19997,8928" semanticType="scratchOut" shapeName="Other">
            <msink:sourceLink direction="with" ref="{332ECE36-B594-4E4F-96AD-FCD2C6F1B9D3}"/>
          </msink:context>
        </emma:interpretation>
      </emma:emma>
    </inkml:annotationXML>
    <inkml:trace contextRef="#ctx0" brushRef="#br0">1821-77,'0'-26,"0"52,26-1,0 1,-26 25,25-25,1 0,0 25,-1-25,1 25,0-25,-1-1,-25 1,26-26,-26 26,-26-26,26 25,-25 1,-1 0,0 25,-25 0,25 1,1 25,-1-26,0 0,1 0,25 1,-26-27,26-50,0-1,0 26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8:43.9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310BF3-E6AF-482C-9B1B-0EBD6A9C34A2}" emma:medium="tactile" emma:mode="ink">
          <msink:context xmlns:msink="http://schemas.microsoft.com/ink/2010/main" type="inkDrawing" rotatedBoundingBox="5003,10800 12289,10822 12288,10938 5002,10916" shapeName="Other">
            <msink:destinationLink direction="with" ref="{46EFB6B6-7DF9-4FAE-93CC-44D831A6C93A}"/>
          </msink:context>
        </emma:interpretation>
      </emma:emma>
    </inkml:annotationXML>
    <inkml:trace contextRef="#ctx0" brushRef="#br0">25 29,'0'-26,"-25"26,50 0,1 0,0 0,-1 0,27 26,-27-26,27 0,-1 0,0 0,26 0,0 0,-26 0,26 26,0-26,26 0,-26 25,0-25,26 0,-1 0,1 0,25 0,0 0,1 0,25 0,-26 0,-25 0,25 0,-26 0,27 0,-1 0,-25 0,-1 0,27 0,-27 0,1 0,-1 0,1 0,25 0,-25 0,25 0,-25 0,25 0,-25 0,-26 0,25 0,-25 0,0 26,0-26,0 0,0 26,0-26,0 0,26 0,-26 0,25 0,-25 0,-25 0,25 0,-26 0,0 0,-25 0,25-26,1 26,-1 0,0 0,26 0,0-26,0 26,0 0,0 0,-26 0,26 0,-25 0,-1 0,0 0,1 0,-1 0,0 0,1 0,-1 0,26-25,-26 25,26 0,0 0,-26 0,1-26,25 26,-26 0,0 0,26 0,-51 0,25 0,-25 0,0 0,-1 0,1 0,0 0,-1 0,-50 0,-1 0,26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8:47.3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A4D03D-C67C-4B84-A40A-766FCDAB8286}" emma:medium="tactile" emma:mode="ink">
          <msink:context xmlns:msink="http://schemas.microsoft.com/ink/2010/main" type="writingRegion" rotatedBoundingBox="4051,4178 5282,4007 5376,4686 4145,4857"/>
        </emma:interpretation>
      </emma:emma>
    </inkml:annotationXML>
    <inkml:traceGroup>
      <inkml:annotationXML>
        <emma:emma xmlns:emma="http://www.w3.org/2003/04/emma" version="1.0">
          <emma:interpretation id="{2ED22CFA-642D-48E1-997B-E06EC6897393}" emma:medium="tactile" emma:mode="ink">
            <msink:context xmlns:msink="http://schemas.microsoft.com/ink/2010/main" type="paragraph" rotatedBoundingBox="4051,4178 5282,4007 5376,4686 4145,4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D3C1D0-B241-4897-95E5-D307C64F997D}" emma:medium="tactile" emma:mode="ink">
              <msink:context xmlns:msink="http://schemas.microsoft.com/ink/2010/main" type="line" rotatedBoundingBox="4051,4178 5282,4007 5376,4686 4145,4857"/>
            </emma:interpretation>
          </emma:emma>
        </inkml:annotationXML>
        <inkml:traceGroup>
          <inkml:annotationXML>
            <emma:emma xmlns:emma="http://www.w3.org/2003/04/emma" version="1.0">
              <emma:interpretation id="{0FEA618E-3273-4815-8BE9-9DFD53E76FC6}" emma:medium="tactile" emma:mode="ink">
                <msink:context xmlns:msink="http://schemas.microsoft.com/ink/2010/main" type="inkWord" rotatedBoundingBox="4051,4178 5282,4007 5376,4686 4145,4857">
                  <msink:destinationLink direction="with" ref="{4F8779F1-67BF-4ADC-BF82-6429F5AE3349}"/>
                </msink:context>
              </emma:interpretation>
              <emma:one-of disjunction-type="recognition" id="oneOf0">
                <emma:interpretation id="interp0" emma:lang="en-US" emma:confidence="0">
                  <emma:literal>DOS</emma:literal>
                </emma:interpretation>
                <emma:interpretation id="interp1" emma:lang="en-US" emma:confidence="0">
                  <emma:literal>Dos</emma:literal>
                </emma:interpretation>
                <emma:interpretation id="interp2" emma:lang="en-US" emma:confidence="0">
                  <emma:literal>1705</emma:literal>
                </emma:interpretation>
                <emma:interpretation id="interp3" emma:lang="en-US" emma:confidence="0">
                  <emma:literal>POs</emma:literal>
                </emma:interpretation>
                <emma:interpretation id="interp4" emma:lang="en-US" emma:confidence="0">
                  <emma:literal>ROS</emma:literal>
                </emma:interpretation>
              </emma:one-of>
            </emma:emma>
          </inkml:annotationXML>
          <inkml:trace contextRef="#ctx0" brushRef="#br0">28 0,'-26'0,"26"25,0 1,26 25,-26 0,0 1,25 25,1 0,-26 0,26-26,-26 0,25 1,-25-27,0 1,-25-52,-1 1,0-27,26 52</inkml:trace>
          <inkml:trace contextRef="#ctx0" brushRef="#br0" timeOffset="435.3888">2 102,'0'-26,"0"1,0-1,26 26,-1-25,1 25,0 0,-1 0,1 0,0 0,25 25,-25-25,-1 26,1 25,-26-25,0 25,0 0,0 1,0-1,0 0,0-25,-26 25,1-25,-1 0,26-1,-26 1,1 0,-1-26,0 0,26 0</inkml:trace>
          <inkml:trace contextRef="#ctx0" brushRef="#br0" timeOffset="943.008">464 0,'-26'0,"26"25,0 1,0-1,0 1,0 25,0 1,26-1,-26-25,26 25,-1-25,1 25,0-51,-1 26,26-26,-25 0,0 0,-1 0,1-26,0 0,-26-25,0 0,0-1,0 1,0 0,-26-1,0 27,1-26,-1 25,-25 26,25-26,1 26,-1-25,0 50,26 1,0 0,0-26</inkml:trace>
          <inkml:trace contextRef="#ctx0" brushRef="#br0" timeOffset="1507.8096">1208-154,'0'-26,"-26"26,1 0,-1 0,-25 0,25 0,-25 26,25-26,0 25,1 1,25 0,-26-1,26 1,0 0,0-1,26-25,-1 26,27-1,-1 1,0 0,1-1,-1 1,-25 0,-1-1,-25 1,0 0,0-1,0 27,-25-27,-1-25,0 26,1-26,-27 0,27 26,-1-26,-25 0,25 0,0 0,1 0,25-26,0 26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8:51.3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EFB6B6-7DF9-4FAE-93CC-44D831A6C93A}" emma:medium="tactile" emma:mode="ink">
          <msink:context xmlns:msink="http://schemas.microsoft.com/ink/2010/main" type="inkDrawing" rotatedBoundingBox="4330,9902 11073,5379 11702,6316 4959,10840" semanticType="callout" shapeName="Other">
            <msink:sourceLink direction="with" ref="{0F310BF3-E6AF-482C-9B1B-0EBD6A9C34A2}"/>
            <msink:sourceLink direction="with" ref="{42C253FB-2322-464E-AB3B-61E42CF46645}"/>
          </msink:context>
        </emma:interpretation>
      </emma:emma>
    </inkml:annotationXML>
    <inkml:trace contextRef="#ctx0" brushRef="#br0">26 4490,'0'26,"-26"-26,52-26,0 1,-26-1,25 0,1 1,0-1,-1 0,1-25,0 25,-1 1,27-27,-27 1,27 0,-27-1,1 1,25 25,-25-25,0 0,-1 0,1-1,-1 1,27 0,-27-1,27 1,-27-26,1 26,0-26,25 25,-25 1,-1 0,27-1,-27 1,1 0,25-26,1 26,-1-26,-25 25,25 1,-25-26,25 26,0-1,1 1,-1 0,0-26,0 25,26 1,-25-26,-1 26,26 0,-26-1,26 1,-25 0,25-1,-26 1,0 0,1-1,-1 1,0 0,0 25,1-25,-1 25,26-25,-26 25,26-25,0 0,0 25,0-25,0-1,26 27,-26-27,0 27,0-1,0-25,-26 25,26-25,-26 25,26-25,-25 25,-1 0,26 1,-26-27,26 27,-26-1,103-51,-102 51,-1 1,0-1,1 0,-1 1,0-1,1 26,-1-25,0-1,1 26,-27-26,27 26,-27-25,26 25,-25-26,25 0,1 26,-1-25,0-1,1 26,-1-26,-25 26,51-25,-26 25,0-26,-25 26,51-26,-26 26,1-25,-1 25,26 0,-26-26,0 26,1 0,-1 0,0-26,1 26,-1 0,-25 0,25-25,-25 25,25 0,-25 0,-1 0,1-26,0 26,-1 0,1 0,0 0,-1 0,1 0,25 0,-25 0,-1 0,27 0,-27 0,1 0,0 0,-1 0,1-26,-52 26,26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7.183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B260B02C-7C41-4B1A-99F9-B2BAC5B31FD3}" emma:medium="tactile" emma:mode="ink">
          <msink:context xmlns:msink="http://schemas.microsoft.com/ink/2010/main" type="inkDrawing" rotatedBoundingBox="16945,9279 17636,9851 17279,10283 16587,9710" semanticType="callout" shapeName="Other">
            <msink:sourceLink direction="with" ref="{96840EBC-DD4D-4D4D-9013-C7D5E42D19B9}"/>
          </msink:context>
        </emma:interpretation>
      </emma:emma>
    </inkml:annotationXML>
    <inkml:trace contextRef="#ctx0" brushRef="#br0">3105-1131,'0'25,"26"-25,0 0,25-25,0 25,26-26,0 0,0 26,-26-25,26 25,-25-26,-1 26,0 0,-25 0,-26-26,0 52,-26-26,26 26,0 25,-25 0,25 1,0-1,0 26,25-26,-25 26,0-25,26 25,-26-52,0 1,26 0,-26-52,0 0,0-51,0 77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07.7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8DF4CC-1A15-4991-B894-3556F675FE98}" emma:medium="tactile" emma:mode="ink">
          <msink:context xmlns:msink="http://schemas.microsoft.com/ink/2010/main" type="writingRegion" rotatedBoundingBox="12826,5566 12901,12974 10841,12995 10766,5587">
            <msink:destinationLink direction="with" ref="{96840EBC-DD4D-4D4D-9013-C7D5E42D19B9}"/>
          </msink:context>
        </emma:interpretation>
      </emma:emma>
    </inkml:annotationXML>
    <inkml:traceGroup>
      <inkml:annotationXML>
        <emma:emma xmlns:emma="http://www.w3.org/2003/04/emma" version="1.0">
          <emma:interpretation id="{B119DE95-4649-4CED-8110-FC4A356E41A8}" emma:medium="tactile" emma:mode="ink">
            <msink:context xmlns:msink="http://schemas.microsoft.com/ink/2010/main" type="paragraph" rotatedBoundingBox="12841,5567 12827,10662 12742,10661 12755,5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C4CE3A-51E0-41BC-BA8D-3E61557F1709}" emma:medium="tactile" emma:mode="ink">
              <msink:context xmlns:msink="http://schemas.microsoft.com/ink/2010/main" type="inkBullet" rotatedBoundingBox="12828,5567 12827,5824 12776,5823 12777,5566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1026-975,'0'26,"0"0,-25-1,50 1,-25 0,0-1,26-25,-26 26,-26 0,26-1,0 1,0-26</inkml:trace>
      </inkml:traceGroup>
      <inkml:traceGroup>
        <inkml:annotationXML>
          <emma:emma xmlns:emma="http://www.w3.org/2003/04/emma" version="1.0">
            <emma:interpretation id="{22A09056-C4D2-4A51-B82B-A4C0F765C9E3}" emma:medium="tactile" emma:mode="ink">
              <msink:context xmlns:msink="http://schemas.microsoft.com/ink/2010/main" type="line" rotatedBoundingBox="12839,6286 12827,10662 12742,10661 12753,6285"/>
            </emma:interpretation>
          </emma:emma>
        </inkml:annotationXML>
        <inkml:traceGroup>
          <inkml:annotationXML>
            <emma:emma xmlns:emma="http://www.w3.org/2003/04/emma" version="1.0">
              <emma:interpretation id="{B0542AAA-11EE-4A0E-8F76-31079AEB2469}" emma:medium="tactile" emma:mode="ink">
                <msink:context xmlns:msink="http://schemas.microsoft.com/ink/2010/main" type="inkWord" rotatedBoundingBox="12829,9057 12827,9801 12775,9800 12777,9056"/>
              </emma:interpretation>
              <emma:one-of disjunction-type="recognition" id="oneOf1">
                <emma:interpretation id="interp1" emma:lang="en-US" emma:confidence="0">
                  <emma:literal>!!!</emma:literal>
                </emma:interpretation>
                <emma:interpretation id="interp2" emma:lang="en-US" emma:confidence="0">
                  <emma:literal>I'!!</emma:literal>
                </emma:interpretation>
                <emma:interpretation id="interp3" emma:lang="en-US" emma:confidence="0">
                  <emma:literal>in.</emma:literal>
                </emma:interpretation>
                <emma:interpretation id="interp4" emma:lang="en-US" emma:confidence="0">
                  <emma:literal>:</emma:literal>
                </emma:interpretation>
                <emma:interpretation id="interp5" emma:lang="en-US" emma:confidence="0">
                  <emma:literal>?!!</emma:literal>
                </emma:interpretation>
              </emma:one-of>
            </emma:emma>
          </inkml:annotationXML>
          <inkml:trace contextRef="#ctx0" brushRef="#br0" timeOffset="150.48">1026-256,'0'25,"0"1,0 25,0-25,0 25,0-25,0 25,0-25,0 25,0-25,0 0,0-26</inkml:trace>
          <inkml:trace contextRef="#ctx0" brushRef="#br0" timeOffset="1307.1696">1001 3618,'0'26,"-26"-1,26 103,0-102,0-26</inkml:trace>
          <inkml:trace contextRef="#ctx0" brushRef="#br0" timeOffset="1462.6656">1052 4105,'-26'0,"1"0,25 0</inkml:trace>
          <inkml:trace contextRef="#ctx0" brushRef="#br0" timeOffset="929.9664">1001 2515,'0'25,"0"1,0 0,0 25,25 0,-25-25,26 0,-26-1,0-25</inkml:trace>
          <inkml:trace contextRef="#ctx0" brushRef="#br0" timeOffset="1118.568">1052 3053,'0'26,"0"0,-26-26,26 51,0 26,0-51,0-26</inkml:trace>
          <inkml:trace contextRef="#ctx0" brushRef="#br0" timeOffset="714.2784">1001 1848,'-26'25,"26"27,0 24,26-50,-26-26</inkml:trace>
          <inkml:trace contextRef="#ctx0" brushRef="#br0" timeOffset="528.6864">1052 1257,'-26'26,"26"0,0-1,0 1,0 0,0-26</inkml:trace>
          <inkml:trace contextRef="#ctx0" brushRef="#br0" timeOffset="352.1232">1026 667,'-25'26,"25"0,-26-1,26 1,0 0,0 25,0-51</inkml:trace>
        </inkml:traceGroup>
        <inkml:traceGroup>
          <inkml:annotationXML>
            <emma:emma xmlns:emma="http://www.w3.org/2003/04/emma" version="1.0">
              <emma:interpretation id="{4A0BFBFC-9220-438A-818C-DB7A29992B28}" emma:medium="tactile" emma:mode="ink">
                <msink:context xmlns:msink="http://schemas.microsoft.com/ink/2010/main" type="inkWord" rotatedBoundingBox="12264,3464 13425,4254 12960,4938 11799,4147"/>
              </emma:interpretation>
              <emma:one-of disjunction-type="recognition" id="oneOf2">
                <emma:interpretation id="interp6" emma:lang="en-US" emma:confidence="0">
                  <emma:literal>FWD</emma:literal>
                </emma:interpretation>
                <emma:interpretation id="interp7" emma:lang="en-US" emma:confidence="0">
                  <emma:literal>had</emma:literal>
                </emma:interpretation>
                <emma:interpretation id="interp8" emma:lang="en-US" emma:confidence="0">
                  <emma:literal>hwr,</emma:literal>
                </emma:interpretation>
                <emma:interpretation id="interp9" emma:lang="en-US" emma:confidence="0">
                  <emma:literal>Awns</emma:literal>
                </emma:interpretation>
                <emma:interpretation id="interp10" emma:lang="en-US" emma:confidence="0">
                  <emma:literal>fwd</emma:literal>
                </emma:interpretation>
              </emma:one-of>
            </emma:emma>
          </inkml:annotationXML>
          <inkml:trace contextRef="#ctx0" brushRef="#br0" timeOffset="528.6864">1052 1257,'-26'26,"26"0,0-1,0 1,0 0,0-26</inkml:trace>
          <inkml:trace contextRef="#ctx0" brushRef="#br0" timeOffset="714.2784">1001 1848,'-26'25,"26"27,0 24,26-50,-26-26</inkml:trace>
          <inkml:trace contextRef="#ctx0" brushRef="#br0" timeOffset="1118.568">1052 3053,'0'26,"0"0,-26-26,26 51,0 26,0-51,0-26</inkml:trace>
          <inkml:trace contextRef="#ctx0" brushRef="#br0" timeOffset="929.9664">1001 2515,'0'25,"0"1,0 0,0 25,25 0,-25-25,26 0,-26-1,0-25</inkml:trace>
          <inkml:trace contextRef="#ctx0" brushRef="#br0" timeOffset="352.1232">1026 667,'-25'26,"25"0,-26-1,26 1,0 0,0 25,0-51</inkml:trace>
        </inkml:traceGroup>
        <inkml:traceGroup>
          <inkml:annotationXML>
            <emma:emma xmlns:emma="http://www.w3.org/2003/04/emma" version="1.0">
              <emma:interpretation id="{877F8922-064B-4DC4-8DD8-6CCBD77F7E2B}" emma:medium="tactile" emma:mode="ink">
                <msink:context xmlns:msink="http://schemas.microsoft.com/ink/2010/main" type="inkWord" rotatedBoundingBox="13398,11235 12940,11290 12845,10503 13303,10447"/>
              </emma:interpretation>
              <emma:one-of disjunction-type="recognition" id="oneOf3">
                <emma:interpretation id="interp11" emma:lang="en-US" emma:confidence="1">
                  <emma:literal>e</emma:literal>
                </emma:interpretation>
                <emma:interpretation id="interp12" emma:lang="en-US" emma:confidence="0">
                  <emma:literal>[</emma:literal>
                </emma:interpretation>
                <emma:interpretation id="interp13" emma:lang="en-US" emma:confidence="0">
                  <emma:literal>•</emma:literal>
                </emma:interpretation>
                <emma:interpretation id="interp14" emma:lang="en-US" emma:confidence="0">
                  <emma:literal>I</emma:literal>
                </emma:interpretation>
                <emma:interpretation id="interp15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352.1232">1026 667,'-25'26,"25"0,-26-1,26 1,0 0,0 25,0-51</inkml:trace>
          <inkml:trace contextRef="#ctx0" brushRef="#br0" timeOffset="150.48">1026-256,'0'25,"0"1,0 25,0-25,0 25,0-25,0 25,0-25,0 25,0-25,0 0,0-26</inkml:trace>
        </inkml:traceGroup>
      </inkml:traceGroup>
    </inkml:traceGroup>
    <inkml:traceGroup>
      <inkml:annotationXML>
        <emma:emma xmlns:emma="http://www.w3.org/2003/04/emma" version="1.0">
          <emma:interpretation id="{C9631D1D-D7DE-4BF6-A537-1E61DA3393B6}" emma:medium="tactile" emma:mode="ink">
            <msink:context xmlns:msink="http://schemas.microsoft.com/ink/2010/main" type="paragraph" rotatedBoundingBox="12590,5784 12925,12944 11729,13000 11394,5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91A190-3DA9-4362-8CFC-CDD48FBE7CD8}" emma:medium="tactile" emma:mode="ink">
              <msink:context xmlns:msink="http://schemas.microsoft.com/ink/2010/main" type="line" rotatedBoundingBox="12590,5784 12925,12944 11729,13000 11394,5840"/>
            </emma:interpretation>
          </emma:emma>
        </inkml:annotationXML>
        <inkml:traceGroup>
          <inkml:annotationXML>
            <emma:emma xmlns:emma="http://www.w3.org/2003/04/emma" version="1.0">
              <emma:interpretation id="{42C253FB-2322-464E-AB3B-61E42CF46645}" emma:medium="tactile" emma:mode="ink">
                <msink:context xmlns:msink="http://schemas.microsoft.com/ink/2010/main" type="inkWord" rotatedBoundingBox="12416,11356 12492,12965 11729,13000 11653,11391">
                  <msink:destinationLink direction="with" ref="{46EFB6B6-7DF9-4FAE-93CC-44D831A6C93A}"/>
                </msink:context>
              </emma:interpretation>
              <emma:one-of disjunction-type="recognition" id="oneOf4">
                <emma:interpretation id="interp16" emma:lang="en-US" emma:confidence="0">
                  <emma:literal>is.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ini</emma:literal>
                </emma:interpretation>
                <emma:interpretation id="interp19" emma:lang="en-US" emma:confidence="0">
                  <emma:literal>i:</emma:literal>
                </emma:interpretation>
                <emma:interpretation id="interp20" emma:lang="en-US" emma:confidence="0">
                  <emma:literal>i.</emma:literal>
                </emma:interpretation>
              </emma:one-of>
            </emma:emma>
          </inkml:annotationXML>
          <inkml:trace contextRef="#ctx0" brushRef="#br0" timeOffset="-5996.1264">-26-231,'0'-25,"0"-1,26 26,0 0,-1 0,-50 0,25 26,-26-1,26 1,0 0,0-1,26-25,-26 0</inkml:trace>
          <inkml:trace contextRef="#ctx0" brushRef="#br0" timeOffset="-14857.392">-26-718,'0'26,"26"-26,-26 25,0 1,0 0,0-1,0 1,0-1,0 1,0 25,0-25,0-26</inkml:trace>
          <inkml:trace contextRef="#ctx0" brushRef="#br0" timeOffset="-14633.6784">0 0,'0'26,"0"0,0-1,0 1,26-26,-26 26,0-1,0 1,0 0,25-1,-25 1,0-26</inkml:trace>
          <inkml:trace contextRef="#ctx0" brushRef="#br0" timeOffset="-9696.9312">308 4901,'-26'0,"1"-26,-1 26,0 0,1 0,-1 0,-25 0,25 0,0-26,-25 26,25 0,1 0,-1 0,0 0,26 26,0 0,0 25,0-25,0 25,0 0,0 26,0-25,0-1,26 26,-26 0,0 0,0 0,0-26,0 0,26 1,-26-27,0 1,0 0,25-26,1 0,0-26,-1 26,1-26,25 26,-25-25,0-1,-1 26,1-26,-52 26,26 0</inkml:trace>
          <inkml:trace contextRef="#ctx0" brushRef="#br0" timeOffset="-9402.9936">-51 5337,'0'-26,"25"26,27 0,-27-25,1 25,0 0,-1 0,1 0,-26 25,0-25</inkml:trace>
          <inkml:trace contextRef="#ctx0" brushRef="#br0" timeOffset="-8783.016">282 5773,'0'-26,"0"1,26-1,0 26,25 0,-25 0,-1 0,27-26,-27 26,1-25,25 25,-51-26,26 26,-26 0</inkml:trace>
          <inkml:trace contextRef="#ctx0" brushRef="#br0" timeOffset="-9050.8704">308 5670,'0'26,"0"0,0-1,0 1,0 0,0-1,0 27,0-1,0 0,0 26,0-25,0 25,26-26,-26 0,0 0,25 1,-25-27,0 1,0-52,0 1,0-1,0-51,0 26,0 51</inkml:trace>
          <inkml:trace contextRef="#ctx0" brushRef="#br0" timeOffset="-8510.1456">385 6004,'0'26,"26"-26,-1-26,1 26,0 0,-1 0,1-26,25 26,-25-25,-1 25,1-26,0 26,-26 0</inkml:trace>
          <inkml:trace contextRef="#ctx0" brushRef="#br0" timeOffset="-13670.6064">103 3541,'0'26,"0"-1,0 1,0 0,0-1,0 26,0-25,0 0,0-1,0-25</inkml:trace>
          <inkml:trace contextRef="#ctx0" brushRef="#br0" timeOffset="-13475.9855">103 4105,'25'0,"-25"26,0 0,0-1,0 1,0 0,0-1,0 1,0 0,26-26,-26 25,0-25</inkml:trace>
          <inkml:trace contextRef="#ctx0" brushRef="#br0" timeOffset="-11231.8272">539 4234,'-26'25,"52"-25,-1 0,1 0,0 0,-1 0,1 0,0 0,-1 0,1 0,0 0,-1 0,1 0,0 0,-1 26,1-26,0 0,-1 0,1 0,0 0,-26 26,25-26,1 0,-52 0,26 0</inkml:trace>
          <inkml:trace contextRef="#ctx0" brushRef="#br0" timeOffset="-13859.208">128 2669,'-25'25,"25"1,-26 0,26 25,0-26,0 1,0 25,0-25,0 0,26-1,-26 1,0 0,0-1,0 1,0-26</inkml:trace>
          <inkml:trace contextRef="#ctx0" brushRef="#br0" timeOffset="-14441.064">77 616,'0'26,"0"-1,0 1,0 0,0-1,0 1,0 25,26-25,-26 0,0-1,0-25</inkml:trace>
          <inkml:trace contextRef="#ctx0" brushRef="#br0" timeOffset="-14261.4912">103 1257,'0'26,"0"0,0-1,0 1,0 0,0-1,0 1,0 0,0-1,0 1,0-26</inkml:trace>
          <inkml:trace contextRef="#ctx0" brushRef="#br0" timeOffset="-14065.8672">103 1873,'0'26,"0"0,0-1,0 1,-26-1,26 1,0 0,0 25,0-25,0-1,26 27,-26-27,0 1,0-26</inkml:trace>
        </inkml:traceGroup>
        <inkml:traceGroup>
          <inkml:annotationXML>
            <emma:emma xmlns:emma="http://www.w3.org/2003/04/emma" version="1.0">
              <emma:interpretation id="{47ED16D3-E583-423E-9AAE-16CECF1FC005}" emma:medium="tactile" emma:mode="ink">
                <msink:context xmlns:msink="http://schemas.microsoft.com/ink/2010/main" type="inkWord" rotatedBoundingBox="10337,3930 11663,3703 11776,4361 10450,4588"/>
              </emma:interpretation>
              <emma:one-of disjunction-type="recognition" id="oneOf5">
                <emma:interpretation id="interp21" emma:lang="en-US" emma:confidence="0">
                  <emma:literal>~2</emma:literal>
                </emma:interpretation>
                <emma:interpretation id="interp22" emma:lang="en-US" emma:confidence="0">
                  <emma:literal>~</emma:literal>
                </emma:interpretation>
                <emma:interpretation id="interp23" emma:lang="en-US" emma:confidence="0">
                  <emma:literal>~Z</emma:literal>
                </emma:interpretation>
                <emma:interpretation id="interp24" emma:lang="en-US" emma:confidence="0">
                  <emma:literal>~z</emma:literal>
                </emma:interpretation>
                <emma:interpretation id="interp25" emma:lang="en-US" emma:confidence="0">
                  <emma:literal>22</emma:literal>
                </emma:interpretation>
              </emma:one-of>
            </emma:emma>
          </inkml:annotationXML>
          <inkml:trace contextRef="#ctx0" brushRef="#br0">1026-975,'0'26,"0"0,-25-1,50 1,-25 0,0-1,26-25,-26 26,-26 0,26-1,0 1,0-26</inkml:trace>
          <inkml:trace contextRef="#ctx0" brushRef="#br0" timeOffset="150.48">1026-256,'0'25,"0"1,0 25,0-25,0 25,0-25,0 25,0-25,0 25,0-25,0 0,0-26</inkml:trace>
        </inkml:traceGroup>
      </inkml:traceGroup>
      <inkml:traceGroup>
        <inkml:annotationXML>
          <emma:emma xmlns:emma="http://www.w3.org/2003/04/emma" version="1.0">
            <emma:interpretation id="{232572DD-1D60-4D14-880A-3EEC9A09179F}" emma:medium="tactile" emma:mode="ink">
              <msink:context xmlns:msink="http://schemas.microsoft.com/ink/2010/main" type="line" rotatedBoundingBox="10912,6233 10957,10595 10817,10596 10772,6234"/>
            </emma:interpretation>
          </emma:emma>
        </inkml:annotationXML>
        <inkml:traceGroup>
          <inkml:annotationXML>
            <emma:emma xmlns:emma="http://www.w3.org/2003/04/emma" version="1.0">
              <emma:interpretation id="{4B43C1D0-DAED-4EFD-82B3-E6AC27305DF0}" emma:medium="tactile" emma:mode="ink">
                <msink:context xmlns:msink="http://schemas.microsoft.com/ink/2010/main" type="inkWord" rotatedBoundingBox="10904,9647 10906,9928 10852,9929 10849,9647"/>
              </emma:interpretation>
              <emma:one-of disjunction-type="recognition" id="oneOf6">
                <emma:interpretation id="interp26" emma:lang="en-US" emma:confidence="0">
                  <emma:literal>in</emma:literal>
                </emma:interpretation>
                <emma:interpretation id="interp27" emma:lang="en-US" emma:confidence="0">
                  <emma:literal>is</emma:literal>
                </emma:interpretation>
                <emma:interpretation id="interp28" emma:lang="en-US" emma:confidence="0">
                  <emma:literal>hi</emma:literal>
                </emma:interpretation>
                <emma:interpretation id="interp29" emma:lang="en-US" emma:confidence="0">
                  <emma:literal>i</emma:literal>
                </emma:interpretation>
                <emma:interpretation id="interp30" emma:lang="en-US" emma:confidence="0">
                  <emma:literal>I:"</emma:literal>
                </emma:interpretation>
              </emma:one-of>
            </emma:emma>
          </inkml:annotationXML>
          <inkml:trace contextRef="#ctx0" brushRef="#br0" timeOffset="-2143.8384">-924-308,'0'26,"0"0,0-1,0 1,0 0,0-1,0 1,0 25,0-25,0 0,0-1,0-25</inkml:trace>
          <inkml:trace contextRef="#ctx0" brushRef="#br0" timeOffset="-989.1552">-821 3849,'-26'51,"1"-25,25-1,-26 1,52 51,-26-77</inkml:trace>
          <inkml:trace contextRef="#ctx0" brushRef="#br0" timeOffset="-1189.7952">-872 3105,'0'25,"-26"27,26-27,-26 1,26 0,0 25,0-25,0-1,26 1,-26-26</inkml:trace>
          <inkml:trace contextRef="#ctx0" brushRef="#br0" timeOffset="-1373.3808">-924 2335,'0'26,"-25"-1,-1 1,26 25,26-25,-26 0,0 25,25-25,-25-1,0 1,0 0,0-26</inkml:trace>
          <inkml:trace contextRef="#ctx0" brushRef="#br0" timeOffset="-1573.0176">-847 1591,'-25'51,"25"-25,0 0,0 25,0-25,0-1,0 1,0 0,0-1,0 1,0 0,0-26</inkml:trace>
          <inkml:trace contextRef="#ctx0" brushRef="#br0" timeOffset="-1969.2816">-872 385,'0'26,"0"-1,0 1,0 0,0-1,0 1,0 0,0-1,0 1,0-26</inkml:trace>
          <inkml:trace contextRef="#ctx0" brushRef="#br0" timeOffset="-1784.6927">-872 1001,'0'26,"0"-1,0 1,0 0,0-1,0 1,0-1,0 1,0-26</inkml:trace>
        </inkml:traceGroup>
        <inkml:traceGroup>
          <inkml:annotationXML>
            <emma:emma xmlns:emma="http://www.w3.org/2003/04/emma" version="1.0">
              <emma:interpretation id="{FE97189A-4BB7-49BA-A8A6-7FFBACDF5851}" emma:medium="tactile" emma:mode="ink">
                <msink:context xmlns:msink="http://schemas.microsoft.com/ink/2010/main" type="inkWord" rotatedBoundingBox="11015,4767 12605,4807 12587,5552 10997,5512"/>
              </emma:interpretation>
              <emma:one-of disjunction-type="recognition" id="oneOf7">
                <emma:interpretation id="interp31" emma:lang="en-US" emma:confidence="0">
                  <emma:literal>as</emma:literal>
                </emma:interpretation>
                <emma:interpretation id="interp32" emma:lang="en-US" emma:confidence="0">
                  <emma:literal>so</emma:literal>
                </emma:interpretation>
                <emma:interpretation id="interp33" emma:lang="en-US" emma:confidence="0">
                  <emma:literal>Los</emma:literal>
                </emma:interpretation>
                <emma:interpretation id="interp34" emma:lang="en-US" emma:confidence="0">
                  <emma:literal>tap</emma:literal>
                </emma:interpretation>
                <emma:interpretation id="interp35" emma:lang="en-US" emma:confidence="0">
                  <emma:literal>t</emma:literal>
                </emma:interpretation>
              </emma:one-of>
            </emma:emma>
          </inkml:annotationXML>
          <inkml:trace contextRef="#ctx0" brushRef="#br0">1026-975,'0'26,"0"0,-25-1,50 1,-25 0,0-1,26-25,-26 26,-26 0,26-1,0 1,0-26</inkml:trace>
          <inkml:trace contextRef="#ctx0" brushRef="#br0" timeOffset="150.48">1026-256,'0'25,"0"1,0 25,0-25,0 25,0-25,0 25,0-25,0 25,0-25,0 0,0-26</inkml:trace>
        </inkml:traceGroup>
      </inkml:traceGroup>
    </inkml:traceGroup>
    <inkml:traceGroup>
      <inkml:annotationXML>
        <emma:emma xmlns:emma="http://www.w3.org/2003/04/emma" version="1.0">
          <emma:interpretation id="{63B9726E-DEDC-459F-A8C6-1926B90223B9}" emma:medium="tactile" emma:mode="ink">
            <msink:context xmlns:msink="http://schemas.microsoft.com/ink/2010/main" type="paragraph" rotatedBoundingBox="10906,5592 10957,10595 10817,10596 10766,5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E88D54-803B-461B-ABF7-4D6B633F0DFC}" emma:medium="tactile" emma:mode="ink">
              <msink:context xmlns:msink="http://schemas.microsoft.com/ink/2010/main" type="inkBullet" rotatedBoundingBox="10827,5592 10829,5823 10801,5824 10798,5593"/>
            </emma:interpretation>
            <emma:one-of disjunction-type="recognition" id="oneOf8">
              <emma:interpretation id="interp36" emma:lang="en-US" emma:confidence="0">
                <emma:literal>•</emma:literal>
              </emma:interpretation>
            </emma:one-of>
          </emma:emma>
        </inkml:annotationXML>
        <inkml:trace contextRef="#ctx0" brushRef="#br0" timeOffset="-2360.5296">-949-949,'0'26,"-26"-26,26 25,0 1,0 0,0-1,0 1,0 0,0-1,0 1,0-26</inkml:trace>
      </inkml:traceGroup>
    </inkml:traceGroup>
  </inkml:traceGroup>
</inkml:ink>
</file>

<file path=ppt/ink/ink19.xml><?xml version="1.0" encoding="utf-8"?>
<inkml:ink xmlns:inkml="http://www.w3.org/2003/InkML">
  <inkml:definitions/>
  <inkml:traceGroup>
    <inkml:annotationXML>
      <emma:emma xmlns:emma="http://www.w3.org/2003/04/emma" version="1.0">
        <emma:interpretation id="{C3F03D61-B6FB-4F2A-8B6C-543FAB880F5F}" emma:medium="tactile" emma:mode="ink">
          <msink:context xmlns:msink="http://schemas.microsoft.com/ink/2010/main" type="writingRegion" rotatedBoundingBox="10495,3469 13287,3712 13120,5625 10329,5382"/>
        </emma:interpretation>
      </emma:emma>
    </inkml:annotationXML>
    <inkml:traceGroup>
      <inkml:annotationXML>
        <emma:emma xmlns:emma="http://www.w3.org/2003/04/emma" version="1.0">
          <emma:interpretation id="{083C5438-BB4C-4137-949D-C0766C470245}" emma:medium="tactile" emma:mode="ink">
            <msink:context xmlns:msink="http://schemas.microsoft.com/ink/2010/main" type="paragraph" rotatedBoundingBox="10495,3469 13287,3712 13120,5625 10329,5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4C5EC9-2DF9-4B7E-827D-DFE867FCE14D}" emma:medium="tactile" emma:mode="ink">
              <msink:context xmlns:msink="http://schemas.microsoft.com/ink/2010/main" type="line" rotatedBoundingBox="10495,3469 13287,3712 13200,4714 10408,4470"/>
            </emma:interpretation>
          </emma:emma>
        </inkml:annotationXML>
      </inkml:traceGroup>
      <inkml:traceGroup>
        <inkml:annotationXML>
          <emma:emma xmlns:emma="http://www.w3.org/2003/04/emma" version="1.0">
            <emma:interpretation id="{6E05373F-D1BD-412D-A895-1FE988B0DC98}" emma:medium="tactile" emma:mode="ink">
              <msink:context xmlns:msink="http://schemas.microsoft.com/ink/2010/main" type="line" rotatedBoundingBox="11015,4767 12605,4807 12587,5552 10997,5512"/>
            </emma:interpretation>
          </emma:emma>
        </inkml:annotationXML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37.1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3A2DAC-5397-49E4-A6A6-7B6BBD654176}" emma:medium="tactile" emma:mode="ink">
          <msink:context xmlns:msink="http://schemas.microsoft.com/ink/2010/main" type="inkDrawing" rotatedBoundingBox="11246,6475 11838,6959 11801,7004 11209,6520" semanticType="callout" shapeName="Other">
            <msink:sourceLink direction="with" ref="{48A663FA-17E6-4028-B2AA-35E62A82B9A1}"/>
          </msink:context>
        </emma:interpretation>
      </emma:emma>
    </inkml:annotationXML>
    <inkml:trace contextRef="#ctx0" brushRef="#br0">0 28,'25'-26,"1"26,-26 26,26-1,-1 1,1 25,25-25,1 0,-1 25,0-25,0-1,-25 1,25-1,-25 1,0 25,-1-25,1-26,-26 26,26-1,-26 1,0-26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37.7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62CD1D-5A9C-4F17-B4A6-7BF22BDC3EF4}" emma:medium="tactile" emma:mode="ink">
          <msink:context xmlns:msink="http://schemas.microsoft.com/ink/2010/main" type="inkDrawing" rotatedBoundingBox="10511,6434 11917,7338 11845,7451 10438,6547" semanticType="callout" shapeName="Other">
            <msink:sourceLink direction="with" ref="{F3230475-AD64-4B47-A051-35537E3CCDDB}"/>
          </msink:context>
        </emma:interpretation>
      </emma:emma>
    </inkml:annotationXML>
    <inkml:trace contextRef="#ctx0" brushRef="#br0">0 9,'26'-25,"-26"50,25-25,27 26,-1 25,26-25,0 0,25 25,-25-25,26 25,0 0,-1 0,-25 1,26 25,-26-26,-26 0,26 1,-26-1,1 0,-27-25,27 25,-52-25,25 0,-25-1,26-25,-52 0,1-25,25 25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38.3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230475-AD64-4B47-A051-35537E3CCDDB}" emma:medium="tactile" emma:mode="ink">
          <msink:context xmlns:msink="http://schemas.microsoft.com/ink/2010/main" type="inkDrawing" rotatedBoundingBox="9870,6481 11977,8059 11510,8683 9402,7106" hotPoints="9407,7183 0,0 11403,8633" semanticType="enclosure" shapeName="RightTriangle">
            <msink:destinationLink direction="with" ref="{5962CD1D-5A9C-4F17-B4A6-7BF22BDC3EF4}"/>
          </msink:context>
        </emma:interpretation>
      </emma:emma>
    </inkml:annotationXML>
    <inkml:trace contextRef="#ctx0" brushRef="#br0">26 0,'-26'0,"52"-26,-1 52,1-1,0 1,-1 25,27 0,25 1,0-1,25 26,27-26,-1 26,0-25,0 25,-25-26,0 0,-1 26,-25-25,0-1,-25 26,24-26,-24 0,-27-25,27 25,-27 1,1-27,0-25,-26 26,25 0,-50-26,25-26,-26 26,0 0,-25-26,51 26</inkml:trace>
    <inkml:trace contextRef="#ctx0" brushRef="#br0" timeOffset="696">-539 307,'26'0,"0"26,51 0,-52-1,27 1,-1 0,0-1,0 1,26 25,0 1,0-1,26 0,0 1,-1 25,1-26,0 26,-1 0,-25 0,0 0,26 0,-26 0,0 0,25 0,-25 0,-25 0,-1-26,0 0,-25 0,25 1,-51-27,26 1,-26 0,25-26,-50 0,25-26,-26 0,1 1,25 25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4.7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21920F-19F6-4C9D-8A73-EE14EA4A0C10}" emma:medium="tactile" emma:mode="ink">
          <msink:context xmlns:msink="http://schemas.microsoft.com/ink/2010/main" type="inkDrawing" rotatedBoundingBox="6667,8348 8575,10365 7921,10983 6014,8966" rotationAngle="1627400992" semanticType="enclosure">
            <msink:destinationLink direction="with" ref="{256A7B8B-34E2-4655-BE86-2256857D54EB}"/>
            <msink:destinationLink direction="with" ref="{45ABAD79-DF84-4CBB-8623-EB0F8863B843}"/>
            <msink:destinationLink direction="with" ref="{3B441BBD-CB01-4817-B954-932AA10A8B8E}"/>
          </msink:context>
        </emma:interpretation>
      </emma:emma>
    </inkml:annotationXML>
    <inkml:trace contextRef="#ctx0" brushRef="#br0">-1539 949,'0'26,"0"-1,25 1,1 25,0 1,25-1,-25 0,25 1,0 25,26-26,-26 26,26 0,0 26,0-27,0 27,0 0,0-1,0 1,-25 0,25-26,0 25,-1-25,-24 0,-1-26,0 1,1-1,-1 0,-25-25,-1 0,1-1,0-25,-52-25,26 25</inkml:trace>
    <inkml:trace contextRef="#ctx0" brushRef="#br0" timeOffset="663">-2335 1334,'-25'0,"25"-26,25 26,1 26,0 0,25-1,-25 27,25-1,26 26,0 0,0 25,25-25,1 26,0 0,-26-1,0 1,0-26,-26 0,0 26,26-26,-26-1,1 1,25-25,-26 25,26-26,-26 0,1 1,-1-27,-25 27,-1-52,1 25,0 1,-1 0,1-1,-26-50,-26-1,26 26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5.9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6A7B8B-34E2-4655-BE86-2256857D54EB}" emma:medium="tactile" emma:mode="ink">
          <msink:context xmlns:msink="http://schemas.microsoft.com/ink/2010/main" type="inkDrawing" rotatedBoundingBox="5824,9543 7082,10825 7039,10868 5781,9586" rotationAngle="1627400992" semanticType="callout">
            <msink:sourceLink direction="with" ref="{C721920F-19F6-4C9D-8A73-EE14EA4A0C10}"/>
            <msink:destinationLink direction="with" ref="{37D125DF-89C1-4894-854E-788F931FF644}"/>
            <msink:destinationLink direction="with" ref="{45ABAD79-DF84-4CBB-8623-EB0F8863B843}"/>
          </msink:context>
        </emma:interpretation>
      </emma:emma>
    </inkml:annotationXML>
    <inkml:trace contextRef="#ctx0" brushRef="#br0">-254 642,'26'0,"-1"0,1 25,0 27,25-1,-25 0,25 1,26 25,-26-26,26 26,-25 0,25 0,-1-26,1 26,-25 0,25 0,-26-26,0 26,1-25,-1-1,0 0,1-25,-27 0,1-1,0 1,-1 0,-50-52,-1 0,26 26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6.5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D125DF-89C1-4894-854E-788F931FF644}" emma:medium="tactile" emma:mode="ink">
          <msink:context xmlns:msink="http://schemas.microsoft.com/ink/2010/main" type="inkDrawing" rotatedBoundingBox="5552,10069 6510,10957 6465,11007 5506,10118" semanticType="callout" shapeName="Other">
            <msink:sourceLink direction="with" ref="{256A7B8B-34E2-4655-BE86-2256857D54EB}"/>
            <msink:sourceLink direction="with" ref="{9EB3F20E-EED3-4776-876D-D9407850D54A}"/>
            <msink:sourceLink direction="with" ref="{F77D7615-A1CC-4361-8381-3BD095299CD5}"/>
          </msink:context>
        </emma:interpretation>
      </emma:emma>
    </inkml:annotationXML>
    <inkml:trace contextRef="#ctx0" brushRef="#br0">0 0,'-25'0,"50"25,1 1,25 0,1 25,-1 0,26 0,-26 1,26-1,0 0,-25 26,25-25,-26-1,0 0,1-25,-27 25,1 1,25-27,-25 27,-1-27,-25 1,26-26,-26 26,0-52,-26 0,1 1,25 25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7.0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116F59-D357-45EE-BC73-5241F100A38B}" emma:medium="tactile" emma:mode="ink">
          <msink:context xmlns:msink="http://schemas.microsoft.com/ink/2010/main" type="inkDrawing" rotatedBoundingBox="5307,10465 5816,10880 5782,10923 5272,10507" semanticType="callout" shapeName="Other">
            <msink:sourceLink direction="with" ref="{9EB3F20E-EED3-4776-876D-D9407850D54A}"/>
            <msink:sourceLink direction="with" ref="{F77D7615-A1CC-4361-8381-3BD095299CD5}"/>
          </msink:context>
        </emma:interpretation>
      </emma:emma>
    </inkml:annotationXML>
    <inkml:trace contextRef="#ctx0" brushRef="#br0">26 0,'-26'25,"52"-25,-1 26,1 0,0 25,-1-25,27-1,-1 1,0 0,-25 25,25-25,0-1,-25 1,0 0,-26-1,25-25,1 26,-26-26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50.4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ABAD79-DF84-4CBB-8623-EB0F8863B843}" emma:medium="tactile" emma:mode="ink">
          <msink:context xmlns:msink="http://schemas.microsoft.com/ink/2010/main" type="inkDrawing" rotatedBoundingBox="8477,10560 8662,10787 8637,10807 8453,10580" semanticType="10" shapeName="Other">
            <msink:sourceLink direction="with" ref="{256A7B8B-34E2-4655-BE86-2256857D54EB}"/>
            <msink:sourceLink direction="with" ref="{C721920F-19F6-4C9D-8A73-EE14EA4A0C10}"/>
          </msink:context>
        </emma:interpretation>
      </emma:emma>
    </inkml:annotationXML>
    <inkml:trace contextRef="#ctx0" brushRef="#br0">0 26,'0'-26,"26"52,0 0,-26-1,25-25,-25 26,26-26,-26 26,26-1,-1 1,-25 0,26-1,-26-25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20:02:25.5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4BE44C5-F96E-4D05-9670-E5C34A6F4463}" emma:medium="tactile" emma:mode="ink">
          <msink:context xmlns:msink="http://schemas.microsoft.com/ink/2010/main" type="inkDrawing" rotatedBoundingBox="11012,4683 12809,4726 12795,5341 10997,5298" semanticType="callout" shapeName="Other">
            <msink:sourceLink direction="to" ref="{33E0D454-7117-4333-A291-E2F6C820D885}"/>
            <msink:sourceLink direction="from" ref="{48A663FA-17E6-4028-B2AA-35E62A82B9A1}"/>
          </msink:context>
        </emma:interpretation>
      </emma:emma>
    </inkml:annotationXML>
    <inkml:trace contextRef="#ctx0" brushRef="#br0">0 231,'26'0,"0"0,-1 0,1 0,0 0,-1 0,27 0,-1 0,0 0,1 0,25 0,-26 0,0 0,26 0,-26 0,1 0,-1 0,0 0,1 0,-1 25,-25-25,25 0,-25 0,25 0,0 0,-25 0,25 26,1-26,-1 0,0 0,0 0,1 0,-1 0,0 0,-25 0,0 0,-1 0,1 0,0 0,-1 0,1 0,-26-26,-26 1,1-1,-1 26,26-26,-26 1,26-1,-25 0,-1-25,26 25,0 1,-26 25,52 25,-26 1,26 0,-1-1,-25 1,26 0,0-1,-1 1,-25 0,26-26,-26 25,0 1,0 0,26-26,-26 25,25-25,-50 26,-1 0,0-1,1 1,-1-1,0 27,1-27,-1 1,26 0,-26-1,26-25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20:01:50.185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C67A8B2E-894A-41CF-84C8-36A8E7C34080}" emma:medium="tactile" emma:mode="ink">
          <msink:context xmlns:msink="http://schemas.microsoft.com/ink/2010/main" type="inkDrawing" rotatedBoundingBox="15540,10427 15732,11155 15273,11276 15081,10548" semanticType="callout" shapeName="Other"/>
        </emma:interpretation>
      </emma:emma>
    </inkml:annotationXML>
    <inkml:trace contextRef="#ctx0" brushRef="#br0">115 235,'-25'0,"-1"-26,52 26,-26 26,25-1,1 1,25 0,-25-26,25 0,-25 25,25-25,-25-25,0 25,-1-26,-25-25,0 25,0 0,0-25,0 26,-25-1,25 0,-26 1,-25 25,25-26,0 26,-25 0,0 26,25-26,-25 25,25 1,0 25,1-25,25-1,0 27,0-27,0 27,0-27,0 27,0-27,25 27,1-27,0 27,-1-27,1 27,25-27,-25 1,0 0,-1-26,1 25,0-25,-1 0,27 0,-1 0,-25-25,-1-1,1 26,0-26,-26 26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20:02:53.8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33C044-1ED2-48A4-87C8-387895BCDA6E}" emma:medium="tactile" emma:mode="ink">
          <msink:context xmlns:msink="http://schemas.microsoft.com/ink/2010/main" type="writingRegion" rotatedBoundingBox="6716,3217 13702,3809 13432,6989 6447,6397"/>
        </emma:interpretation>
      </emma:emma>
    </inkml:annotationXML>
    <inkml:traceGroup>
      <inkml:annotationXML>
        <emma:emma xmlns:emma="http://www.w3.org/2003/04/emma" version="1.0">
          <emma:interpretation id="{DDEFD6F7-9420-4882-9A6B-0B5FFE7C0F09}" emma:medium="tactile" emma:mode="ink">
            <msink:context xmlns:msink="http://schemas.microsoft.com/ink/2010/main" type="paragraph" rotatedBoundingBox="6716,3217 13702,3809 13630,4655 6645,4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49B6BA-798C-4618-A7F5-E673EFB2253A}" emma:medium="tactile" emma:mode="ink">
              <msink:context xmlns:msink="http://schemas.microsoft.com/ink/2010/main" type="line" rotatedBoundingBox="6716,3217 13702,3809 13630,4655 6645,4063"/>
            </emma:interpretation>
          </emma:emma>
        </inkml:annotationXML>
        <inkml:traceGroup>
          <inkml:annotationXML>
            <emma:emma xmlns:emma="http://www.w3.org/2003/04/emma" version="1.0">
              <emma:interpretation id="{D1FF0D93-EA15-408E-B946-6E6E74F74727}" emma:medium="tactile" emma:mode="ink">
                <msink:context xmlns:msink="http://schemas.microsoft.com/ink/2010/main" type="inkWord" rotatedBoundingBox="6712,3268 8277,3400 8209,4196 6645,4063"/>
              </emma:interpretation>
              <emma:one-of disjunction-type="recognition" id="oneOf0">
                <emma:interpretation id="interp0" emma:lang="en-US" emma:confidence="1">
                  <emma:literal>Pairs</emma:literal>
                </emma:interpretation>
                <emma:interpretation id="interp1" emma:lang="en-US" emma:confidence="0">
                  <emma:literal>pairs</emma:literal>
                </emma:interpretation>
                <emma:interpretation id="interp2" emma:lang="en-US" emma:confidence="0">
                  <emma:literal>Pair</emma:literal>
                </emma:interpretation>
                <emma:interpretation id="interp3" emma:lang="en-US" emma:confidence="0">
                  <emma:literal>Pains</emma:literal>
                </emma:interpretation>
                <emma:interpretation id="interp4" emma:lang="en-US" emma:confidence="0">
                  <emma:literal>pair</emma:literal>
                </emma:interpretation>
              </emma:one-of>
            </emma:emma>
          </inkml:annotationXML>
          <inkml:trace contextRef="#ctx0" brushRef="#br0">12 288,'0'-52,"-26"1,26 25,26 1,-26-1,25 1,1-1,0 0,-1 26,1-25,0 25,-1 0,-25-26,0 52,26-1,-26 27,0-27,0 1,0-1,0 1,0 0,-26-26,1 25,-1 1,0 0,26-1,-25-25,25 0</inkml:trace>
          <inkml:trace contextRef="#ctx0" brushRef="#br0" timeOffset="-314.0016">89 159,'-26'-25,"26"76,0-25,0 25,0 0,0 1,0-1,0 26,0-26,26 26,-26-25,0-1,0-25,25-1,-50-50,25-1,0-25,-26-1,26 52</inkml:trace>
          <inkml:trace contextRef="#ctx0" brushRef="#br0" timeOffset="567.8111">422 313,'26'0,"-26"-25,-26 25,1 0,25 25,-26 1,0 0,26-1,-25 1,25 0,0-1,-26 1,26 0,26-1,-26 1,25-26,1 26,0-52,-1 0,1 26,-26-51,26 25,-26 1,0-1,0 0,0 1,0 50,0 1,0 0,0-1,25 1,-25 0,0-1,26-25,-26 26,0-26</inkml:trace>
          <inkml:trace contextRef="#ctx0" brushRef="#br0" timeOffset="1068.408">730 134,'26'25,"-26"-25</inkml:trace>
          <inkml:trace contextRef="#ctx0" brushRef="#br0" timeOffset="823.6271">704 390,'0'26,"0"0,0-1,0 1,26 0,-26-1,26 1,-26 0,0-52,0 26</inkml:trace>
          <inkml:trace contextRef="#ctx0" brushRef="#br0" timeOffset="1566.9984">935 339,'0'26,"0"-1,0 1,0 0,0-1,26 1,-26 25,0-25,0 0,0-1,26 1,-26-52,0 1,0-27,0 27,0-27,0 27,0-1,0 0,25 1,1 25,0-26,-1 26,1 0,0-26,-1 26,-25 26,26-26,-26 26,0-1,0-25</inkml:trace>
          <inkml:trace contextRef="#ctx0" brushRef="#br0" timeOffset="2140.8287">1423 236,'-26'26,"0"0,1-1,-1 1,26 0,0-1,0 1,26-26,-1 0,27 26,-27-1,1 1,0-26,-26 26,25-1,-25 1,0 0,-25-26,-1 25,0-25,1 0,-1 0,0 0,1 0,25 0</inkml:trace>
        </inkml:traceGroup>
        <inkml:traceGroup>
          <inkml:annotationXML>
            <emma:emma xmlns:emma="http://www.w3.org/2003/04/emma" version="1.0">
              <emma:interpretation id="{33E0D454-7117-4333-A291-E2F6C820D885}" emma:medium="tactile" emma:mode="ink">
                <msink:context xmlns:msink="http://schemas.microsoft.com/ink/2010/main" type="inkWord" rotatedBoundingBox="11088,3587 13702,3809 13634,4612 11020,4391">
                  <msink:destinationLink direction="to" ref="{14BE44C5-F96E-4D05-9670-E5C34A6F4463}"/>
                </msink:context>
              </emma:interpretation>
              <emma:one-of disjunction-type="recognition" id="oneOf1">
                <emma:interpretation id="interp5" emma:lang="en-US" emma:confidence="0">
                  <emma:literal>~2huD</emma:literal>
                </emma:interpretation>
                <emma:interpretation id="interp6" emma:lang="en-US" emma:confidence="0">
                  <emma:literal>~2h^wD</emma:literal>
                </emma:interpretation>
                <emma:interpretation id="interp7" emma:lang="en-US" emma:confidence="0">
                  <emma:literal>~2h^uD</emma:literal>
                </emma:interpretation>
                <emma:interpretation id="interp8" emma:lang="en-US" emma:confidence="0">
                  <emma:literal>~2h^wd</emma:literal>
                </emma:interpretation>
                <emma:interpretation id="interp9" emma:lang="en-US" emma:confidence="0">
                  <emma:literal>~2h^ud</emma:literal>
                </emma:interpretation>
              </emma:one-of>
            </emma:emma>
          </inkml:annotationXML>
          <inkml:trace contextRef="#ctx0" brushRef="#br0" timeOffset="-23332.4256">6092 442,'-25'0,"-1"25,0 1,1 0,-1-1,-25 1,25 0,0-1,1 1,-1 0,0-26,1 0,25 25,0-25</inkml:trace>
          <inkml:trace contextRef="#ctx0" brushRef="#br0" timeOffset="-23742.7344">5938 442,'0'-26,"0"52,0 25,0 0,0 1,26 25,-26-26,0 26,0-26,0 1,0-1,0 0,0-25,0-52,0-25,26 0,-26-1,25 27,-25-27,26 52,0-25,-1 25,-25-26,26 52,-26-1,0 1,26 0,-26-1,0 27,25-27,-25 1,0-1,26-25,-26 26,-26-52,26 26</inkml:trace>
          <inkml:trace contextRef="#ctx0" brushRef="#br0" timeOffset="-22509.8016">6298 647,'-26'0,"26"26,0-1,-26-25,26 26,0 0,0 25,0-25,0-1,0 1,26 0,0-26,-1 0,1 0,0 0,-1-26,1 0,-26 1,51-52,-51 51,0 0,0 1,-26 25,26 25,0 1,0 0,0 25,0-25,0-1,0 1,26 0,0-1,-1-25,1 0,0 0,-1-25,-25-1,26 0,-26-25,0 25,0-25,0 25,0 1,-26-1,26 0,-25 1,25 50,0-25</inkml:trace>
          <inkml:trace contextRef="#ctx0" brushRef="#br0" timeOffset="-21695.2032">6682 955,'0'-26,"26"26,0 0,-1 0,1 0,0 26,-1-26,-25 25,26-25,-26 26,26 0,-1-26,-25 25,26 1,-26 0,0-1,-26 1,26 0,0-1,-25 1,-1-26,0 26,-25-26,25 0,1 25,-1-25,0 0,52 0,-26 0</inkml:trace>
          <inkml:trace contextRef="#ctx0" brushRef="#br0" timeOffset="-22103.5056">6708 1006,'0'26,"0"-1,0 1,26 25,-26-25,0 0,0-1,0 1,0 0,0-52,0 26</inkml:trace>
          <inkml:trace contextRef="#ctx0" brushRef="#br0" timeOffset="-25149.2208">4322 955,'26'0,"-26"-26,0 1,0-1,25 26,-25-26,26 1,0 25,-26-26,51 26,-51-26,26 26,-1 0,1 0,-26-25,26 25,-1 25,-25 1,0 0,0-1,26 1,-26 0,26-1,-1-25,1 0,0 0,-1 0,1 0,-1-25,1 25,0-26,-26 0,25 1,-25-1,0 0,0 26</inkml:trace>
          <inkml:trace contextRef="#ctx0" brushRef="#br0" timeOffset="-24459.0191">5220 596,'0'-26,"26"26,-1-26,27 26,-27-25,1 25,0 0,-1 0,1 25,-26 1,26 0,-26-1,0 1,0 25,-26-25,0 0,1-1,-1 27,0-27,1 1,-1 0,0-1,52-25,0 0,-1 0,1 26,25-26,-25 0,25 0,-25 0,0 0,-1 0,-25 0</inkml:trace>
        </inkml:traceGroup>
      </inkml:traceGroup>
    </inkml:traceGroup>
    <inkml:traceGroup>
      <inkml:annotationXML>
        <emma:emma xmlns:emma="http://www.w3.org/2003/04/emma" version="1.0">
          <emma:interpretation id="{3C8BD9F9-C0AE-4BC3-88E0-4AF354B578AE}" emma:medium="tactile" emma:mode="ink">
            <msink:context xmlns:msink="http://schemas.microsoft.com/ink/2010/main" type="paragraph" rotatedBoundingBox="7009,4055 11309,4531 11211,5415 6911,4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E11939-295F-437D-9650-D25407C5A35B}" emma:medium="tactile" emma:mode="ink">
              <msink:context xmlns:msink="http://schemas.microsoft.com/ink/2010/main" type="line" rotatedBoundingBox="7009,4055 11309,4531 11211,5415 6911,4940"/>
            </emma:interpretation>
          </emma:emma>
        </inkml:annotationXML>
        <inkml:traceGroup>
          <inkml:annotationXML>
            <emma:emma xmlns:emma="http://www.w3.org/2003/04/emma" version="1.0">
              <emma:interpretation id="{BB0D4368-BE00-4A23-B09F-8950803B91F7}" emma:medium="tactile" emma:mode="ink">
                <msink:context xmlns:msink="http://schemas.microsoft.com/ink/2010/main" type="inkWord" rotatedBoundingBox="7003,4108 8842,4311 8768,4978 6929,4775"/>
              </emma:interpretation>
              <emma:one-of disjunction-type="recognition" id="oneOf2">
                <emma:interpretation id="interp10" emma:lang="en-US" emma:confidence="1">
                  <emma:literal>form</emma:literal>
                </emma:interpretation>
                <emma:interpretation id="interp11" emma:lang="en-US" emma:confidence="0">
                  <emma:literal>Storm</emma:literal>
                </emma:interpretation>
                <emma:interpretation id="interp12" emma:lang="en-US" emma:confidence="0">
                  <emma:literal>Form</emma:literal>
                </emma:interpretation>
                <emma:interpretation id="interp13" emma:lang="en-US" emma:confidence="0">
                  <emma:literal>storm</emma:literal>
                </emma:interpretation>
                <emma:interpretation id="interp14" emma:lang="en-US" emma:confidence="0">
                  <emma:literal>forum</emma:literal>
                </emma:interpretation>
              </emma:one-of>
            </emma:emma>
          </inkml:annotationXML>
          <inkml:trace contextRef="#ctx0" brushRef="#br0" timeOffset="3470.0687">243 1263,'25'-26,"1"26,25-26,1 1,-27 25,1-26,25 26,-25 0,-1-26,1 26,-26 26,26-26,-1 26,1-26,0 0,-26 0</inkml:trace>
          <inkml:trace contextRef="#ctx0" brushRef="#br0" timeOffset="3126.9744">525 878,'-26'0,"26"-26,0 1,-25 25,-1 0,0 0,1 0,-1 25,26 1,0 0,-26-1,52 1,-26-1,0 1,26 0,-26-1,25 1,-25 0,26 25,0 52,-26-78,0 1,25-26,-25 26,0-1,0 1,0 0,26-26,-26 25,-26 1,1-26,25 26,-26-26,0 0,26 0</inkml:trace>
          <inkml:trace contextRef="#ctx0" brushRef="#br0" timeOffset="4051.9248">858 1186,'-25'0,"25"25,0 1,-26 0,26-1,0 1,26 0,-26-1,25 1,1 0,0-26,-1 0,1 0,0 0,-1 0,-25-26,26 0,0 1,-26-1,25 0,-25 1,0-1,-25 0,-1 1,0 25,26-26,-51 0,25 26,1 0,-1 0,0 0,1 0,25 26,-26 0,26-1,-26-25,26 0</inkml:trace>
          <inkml:trace contextRef="#ctx0" brushRef="#br0" timeOffset="4587.6336">1243 1134,'0'26,"26"-26,-26 26,0-1,26 1,-26 0,0-1,25 1,-25 0,0-1,26-25,-26 26,0-52,-26 1,26-1,0 0,0 1,0-1,26 0,-1 1,-25-1,26 26,0 0,-1 0,1 0,-26 0</inkml:trace>
          <inkml:trace contextRef="#ctx0" brushRef="#br0" timeOffset="5385.1776">1602 1109,'0'25,"26"1,-26 0,26-1,-26 1,0 0,0-1,0 1,0 0,25-1,-25-50,0-1,0 0,0 1,0-1,0 0,26 1,-26-27,26 52,-26-25,25-1,1 26,-26-26,0 52,26-26,-26 26,25-1,-25 1,0 0,26-1,-26 1,0 0,0-1,0 1,0-52,0 1,26 25,-26-26,25 0,1 1,0-1,-1 0,1 1,0 25,-26-26,0 52,0-1,0 1,0 0,0-1,25 1,-25 0,0-1,0 1,0 0,0-1,26 1,-52-52,26 26</inkml:trace>
        </inkml:traceGroup>
        <inkml:traceGroup>
          <inkml:annotationXML>
            <emma:emma xmlns:emma="http://www.w3.org/2003/04/emma" version="1.0">
              <emma:interpretation id="{48A663FA-17E6-4028-B2AA-35E62A82B9A1}" emma:medium="tactile" emma:mode="ink">
                <msink:context xmlns:msink="http://schemas.microsoft.com/ink/2010/main" type="inkWord" rotatedBoundingBox="9315,4310 11309,4531 11211,5415 9218,5195">
                  <msink:destinationLink direction="from" ref="{14BE44C5-F96E-4D05-9670-E5C34A6F4463}"/>
                  <msink:destinationLink direction="with" ref="{103A2DAC-5397-49E4-A6A6-7B6BBD654176}"/>
                </msink:context>
              </emma:interpretation>
              <emma:one-of disjunction-type="recognition" id="oneOf3">
                <emma:interpretation id="interp15" emma:lang="en-US" emma:confidence="0">
                  <emma:literal>☹</emma:literal>
                </emma:interpretation>
                <emma:interpretation id="interp16" emma:lang="en-US" emma:confidence="0">
                  <emma:literal>•</emma:literal>
                </emma:interpretation>
                <emma:interpretation id="interp17" emma:lang="en-US" emma:confidence="0">
                  <emma:literal>$</emma:literal>
                </emma:interpretation>
                <emma:interpretation id="interp18" emma:lang="en-US" emma:confidence="0">
                  <emma:literal>9</emma:literal>
                </emma:interpretation>
                <emma:interpretation id="interp1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-27287.04">4502 1417,'25'0,"-25"-26,-25 26,-1 26,26 25,-51-25,25 25,0-25,1 25,-1-25,0 25,26-25,-25-1,-1 1,26-26,-26 26,1-26,50 0,1 0,0 25,-1 1,1-1,0 1,-1 0,1 25,0-25,-26-26,25 25,1 1,-26 0,0-1,26-25,-52 0,26-25,0 25</inkml:trace>
          <inkml:trace contextRef="#ctx0" brushRef="#br1" timeOffset="23187.9648">2552 1494,'25'-26,"-25"0,26 26,0-25,-26-1,25 26,-25-26,26 1,25-1,-25 0,0 1,25-1,-25 0,25 1,-25-1,-1 26,1-26,0 1,-1 25,1 0,25-26,-25 26,-1 0,1 0,0 0,-1 0,1 0,0 0,-1 26,1-26,0 25,-1-25,1 26,25 0,-25-26,25 25,-25 1,0-26,-1 26,1-1,0-25,-1 26,1 0,0-1,-1-25,1 26,0 0,-1-1,26-25,-25 26,0-26,-1 0,-25 26,26-26,0 25,-1-25,-25 26,26-26,0 0,-26 26,-26-52,26 0,-26 26,26-25,-25 25,25-26,-26 26,26-26,-26 1,26-27,-25 27,25-27,-26 27,26-1,-26 26,26-26,0 52,0 0,0-1,26 1,-26 0,26-1,-1 27,-25-27,0 1,26 0,0-1,-26 1,25 0,-25-1,26-25,-26 26,26-26,-52 0,0 0,1 0,-1 0,0 0,1 0,-52 0,51 0,-25 0,0 0,25 0,0 0,1 26,-1-26,0 25,1-25,-1 26,0 0,1-26,25 0</inkml:trace>
        </inkml:traceGroup>
      </inkml:traceGroup>
    </inkml:traceGroup>
    <inkml:traceGroup>
      <inkml:annotationXML>
        <emma:emma xmlns:emma="http://www.w3.org/2003/04/emma" version="1.0">
          <emma:interpretation id="{3847CB49-AF53-4E53-9598-5C605D2A491E}" emma:medium="tactile" emma:mode="ink">
            <msink:context xmlns:msink="http://schemas.microsoft.com/ink/2010/main" type="paragraph" rotatedBoundingBox="7411,4760 8791,4954 8656,5920 7275,57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DA6550-B274-4C57-B0FF-3FF258DC7A9B}" emma:medium="tactile" emma:mode="ink">
              <msink:context xmlns:msink="http://schemas.microsoft.com/ink/2010/main" type="line" rotatedBoundingBox="7411,4760 8791,4954 8656,5920 7275,5727"/>
            </emma:interpretation>
          </emma:emma>
        </inkml:annotationXML>
        <inkml:traceGroup>
          <inkml:annotationXML>
            <emma:emma xmlns:emma="http://www.w3.org/2003/04/emma" version="1.0">
              <emma:interpretation id="{90CF5BE8-94D7-4248-976E-7E81BC25AE3F}" emma:medium="tactile" emma:mode="ink">
                <msink:context xmlns:msink="http://schemas.microsoft.com/ink/2010/main" type="inkWord" rotatedBoundingBox="7411,4760 8791,4954 8656,5920 7275,5727"/>
              </emma:interpretation>
              <emma:one-of disjunction-type="recognition" id="oneOf4">
                <emma:interpretation id="interp20" emma:lang="en-US" emma:confidence="0">
                  <emma:literal>Only</emma:literal>
                </emma:interpretation>
                <emma:interpretation id="interp21" emma:lang="en-US" emma:confidence="0">
                  <emma:literal>on y</emma:literal>
                </emma:interpretation>
                <emma:interpretation id="interp22" emma:lang="en-US" emma:confidence="0">
                  <emma:literal>Onl y</emma:literal>
                </emma:interpretation>
                <emma:interpretation id="interp23" emma:lang="en-US" emma:confidence="0">
                  <emma:literal>only</emma:literal>
                </emma:interpretation>
                <emma:interpretation id="interp24" emma:lang="en-US" emma:confidence="0">
                  <emma:literal>On y</emma:literal>
                </emma:interpretation>
              </emma:one-of>
            </emma:emma>
          </inkml:annotationXML>
          <inkml:trace contextRef="#ctx0" brushRef="#br0" timeOffset="-15624.84">885 1722,'-26'0,"0"0,1 0,-1 26,26-1,-51 1,25 0,0-1,1 27,25-1,-26-25,26 25,0-26,0 27,26-27,-26 1,25 0,1-1,0-25,-1 26,1-26,0 0,-1 0,27-26,-27 1,27-1,-27 0,-25 1,26-27,-26 27,0-26,0-1,0 27,-26-27,1 27,25-27,-52 27,52-1,-25 0,25 1,0 25</inkml:trace>
          <inkml:trace contextRef="#ctx0" brushRef="#br0" timeOffset="-15054.0192">1193 1927,'0'26,"0"25,0-25,0-1,0 1,0 25,0-25,0 0,0-1,0-50,0-1,0 0,0 1,0-1,25 0,-25-25,26 26,0-1,-1 0,1 26,-26-25,26-1,-1 26,-25 26,26-1,-26 1,0 25,0-25,25-1,-25 1,0 0,0-1,0 1,0 0,0-26</inkml:trace>
          <inkml:trace contextRef="#ctx0" brushRef="#br0" timeOffset="-14674.8096">1680 1619,'0'-25,"0"50,0 1,0 25,0-25,-26 25,26 1,-25-1,25 0,0 1,0-1,-26 0,26-25,0-1,0 1,0 0,0-26</inkml:trace>
          <inkml:trace contextRef="#ctx0" brushRef="#br0" timeOffset="-14289.5808">1808 1979,'0'25,"0"1,0-1,26 1,-26 0,0-1,26-25,-26 26,25 0,-25-26</inkml:trace>
          <inkml:trace contextRef="#ctx0" brushRef="#br0" timeOffset="-13956.5184">2039 1953,'0'-26,"-25"52,-1 0,26-1,-26 26,26-25,-25 0,25 25,-26 0,0 1,1-1,-1 0,0 1,26-1,-25-25,25 25,0-25,0-1,0-50,0 25</inkml:trace>
        </inkml:traceGroup>
      </inkml:traceGroup>
    </inkml:traceGroup>
    <inkml:traceGroup>
      <inkml:annotationXML>
        <emma:emma xmlns:emma="http://www.w3.org/2003/04/emma" version="1.0">
          <emma:interpretation id="{E5C661FB-36FD-43D7-B21C-64CB0B05FF77}" emma:medium="tactile" emma:mode="ink">
            <msink:context xmlns:msink="http://schemas.microsoft.com/ink/2010/main" type="paragraph" rotatedBoundingBox="7530,5820 9151,5880 9127,6547 7505,6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27CC39-C242-497F-BCB7-C04E7205E579}" emma:medium="tactile" emma:mode="ink">
              <msink:context xmlns:msink="http://schemas.microsoft.com/ink/2010/main" type="line" rotatedBoundingBox="7530,5820 9151,5880 9127,6547 7505,6487"/>
            </emma:interpretation>
          </emma:emma>
        </inkml:annotationXML>
        <inkml:traceGroup>
          <inkml:annotationXML>
            <emma:emma xmlns:emma="http://www.w3.org/2003/04/emma" version="1.0">
              <emma:interpretation id="{45D028E0-741D-4011-9388-D021F7B0F88F}" emma:medium="tactile" emma:mode="ink">
                <msink:context xmlns:msink="http://schemas.microsoft.com/ink/2010/main" type="inkWord" rotatedBoundingBox="7530,5820 9151,5880 9127,6547 7505,6487">
                  <msink:destinationLink direction="with" ref="{7BE06C3D-E475-4D74-B310-9AF3514C04EB}"/>
                  <msink:destinationLink direction="with" ref="{3B441BBD-CB01-4817-B954-932AA10A8B8E}"/>
                </msink:context>
              </emma:interpretation>
              <emma:one-of disjunction-type="recognition" id="oneOf5">
                <emma:interpretation id="interp25" emma:lang="en-US" emma:confidence="1">
                  <emma:literal>here</emma:literal>
                </emma:interpretation>
                <emma:interpretation id="interp26" emma:lang="en-US" emma:confidence="0">
                  <emma:literal>hire</emma:literal>
                </emma:interpretation>
                <emma:interpretation id="interp27" emma:lang="en-US" emma:confidence="0">
                  <emma:literal>hue</emma:literal>
                </emma:interpretation>
                <emma:interpretation id="interp28" emma:lang="en-US" emma:confidence="0">
                  <emma:literal>herl</emma:literal>
                </emma:interpretation>
                <emma:interpretation id="interp29" emma:lang="en-US" emma:confidence="0">
                  <emma:literal>hose</emma:literal>
                </emma:interpretation>
              </emma:one-of>
            </emma:emma>
          </inkml:annotationXML>
          <inkml:trace contextRef="#ctx0" brushRef="#br0" timeOffset="-12155.7744">833 2620,'0'-26,"0"1,0-1,0 0,0 52,0 0,0 25,0 0,0 1,0 25,-25-26,25 26,0 0,0-26,0 0,0-25,0 0,0-1,0-50,0-27,25 1,1 0,0-1,-26 1,25 26,27-1,-1-25,-25 51,-1 0,1 0,-26 25,0 27,0-27,0 52,0-51,0 25,0-25,26-1,-26 1,25 0,1-26,0 0,-1 0,1-26,0 0,25 1,-25-1,-1-25,1-1,-1 27,1-26,-26 25,26 0,-26 1,-26-1,26 0,0 1,-26 25,26-26,-25 26,25 26,-26-1,26 1,0 0,-25-1,25 27,0-27,0 1,25 25,-25-25,26-1,-1 1,1-26,0 0,-1 0,1 0,-26-26,26 1,-1-1,1 0,-26 1,26-1,-26 1,0-1,0 0,25 1,-25-1,26 26,0 0,-1 0,1 26,-26-1,26 1,-26 0,0-1,0 1,0-1,0 1,-26 0,26-1,0 1,0 0,0-1,0 1,26-26,-1 0,1 0,25 0,-25-26,0 26,25-25,0-1,-25 0,25 1,-25-1,0 0,-1 1,-25-1,26-25,-26 25,0 1,0-1,-26-25,1 51,25-26,-26 26,0 0,1 0,-1 26,0-1,26 1,-25 0,-1 25,26-25,0-1,26 1,-1-1,1 1,0 0,-1-1,27-25,-27 26,27-26,-27 0,26 0,-25 0,0 0,-1 0,1 0,-26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1.3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9E18E2-62FF-4C94-899A-8052BF99E331}" emma:medium="tactile" emma:mode="ink">
          <msink:context xmlns:msink="http://schemas.microsoft.com/ink/2010/main" type="inkDrawing" rotatedBoundingBox="8954,7016 12197,9915 11629,10550 8386,7651" semanticType="enclosure" shapeName="Other">
            <msink:destinationLink direction="with" ref="{7BE06C3D-E475-4D74-B310-9AF3514C04EB}"/>
          </msink:context>
        </emma:interpretation>
      </emma:emma>
    </inkml:annotationXML>
    <inkml:trace contextRef="#ctx0" brushRef="#br0">205 128,'-25'0,"25"-26,-26 26,0 0,1-25,25-1,-26 26,0-25,1 25,-1-26,26 52,26-1,-1 1,27-1,-1 1,26 25,0 1,26-1,-1 26,26-26,1 52,-27-26,27 0,-27 26,27-26,-52 25,25-25,1 26,-26-1,0 1,0 0,0-1,0-25,0 26,0-26,0 0,-1 0,-24 0,25-26,-26 0,0 1,1-1,-1-25,-25 25,-1-25,1-1,-26 1,26 0,-1-1,1 1,0 0,-1-26,1 0,0 25,-1-25,1 26,0-26,-1 26,1-26,0 25,-1-25,1 26,0-1,-1 1,1-26,-1 0,1 26,0-26,-1 25,1 1,0-26,-1 26,1-26,-26 25,26-25,-1 0,-50 0,-1-25,26 25</inkml:trace>
    <inkml:trace contextRef="#ctx0" brushRef="#br0" timeOffset="-1318">488-308,'0'26,"25"-26,1 0,-1 25,27 1,25 25,0-25,25 25,1 1,25-1,-25 26,25-26,-25 26,-26 0,25 0,-25 0,26 26,-26-26,26 0,-1 25,1-25,-26 0,0 0,0-26,0 26,0 0,-26 0,0-25,1-1,-27 0,27 1,-27-1,1 0,0-25,-1 0,-25-1,26 1,-26-1,26 1,-1 0,1-26,-26 25,26-25,-26 26,25-26,1 26,-1-1,1 1,25 0,-25 25,25-51,-25 26,0-1,-1-25,-25 26,0-52,-25 1,25 25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2.5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E06C3D-E475-4D74-B310-9AF3514C04EB}" emma:medium="tactile" emma:mode="ink">
          <msink:context xmlns:msink="http://schemas.microsoft.com/ink/2010/main" type="inkDrawing" rotatedBoundingBox="7945,7799 11186,10800 11049,10948 7808,7947" semanticType="callout" shapeName="Other">
            <msink:sourceLink direction="with" ref="{BB9E18E2-62FF-4C94-899A-8052BF99E331}"/>
            <msink:sourceLink direction="with" ref="{45D028E0-741D-4011-9388-D021F7B0F88F}"/>
          </msink:context>
        </emma:interpretation>
      </emma:emma>
    </inkml:annotationXML>
    <inkml:trace contextRef="#ctx0" brushRef="#br0">-539 282,'-25'0,"25"26,25-26,1 0,0 25,-1 1,27 25,-1-25,0 25,52 1,-26-1,0 26,25-26,1 26,-26-25,0 24,0 1,0-25,0 25,0 0,0 0,-26 0,26 0,-26-26,26 26,-25 0,-1 0,26 0,-26-26,26 26,-25-26,-1 26,0-25,0-1,-25 0,25 1,1-1,-27-25,27 25,-27 0,27-25,-1 25,-25-25,-1 25,1-25,0-1,-1 1,1 0,0-1,25 1,-25 0,-1-26,27 25,-27 1,1 0,25-1,-25 1,-1-26,1 26,0-26,-1 25,27 1,-27-26,27 26,-27-1,27 1,-27-26,-25 26,26-26,0 25,-1-25,-25 26,26-26,0 26,-1-26,1 25,-52-25,26-25,-51 25,51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20:03:06.69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9F0965B-9A69-4651-A632-2FD36BFD1953}" emma:medium="tactile" emma:mode="ink">
          <msink:context xmlns:msink="http://schemas.microsoft.com/ink/2010/main" type="writingRegion" rotatedBoundingBox="7209,14239 7275,14239 7275,14254 7209,14254"/>
        </emma:interpretation>
      </emma:emma>
    </inkml:annotationXML>
    <inkml:traceGroup>
      <inkml:annotationXML>
        <emma:emma xmlns:emma="http://www.w3.org/2003/04/emma" version="1.0">
          <emma:interpretation id="{D074D96B-1E17-4488-8521-78D0A19F9042}" emma:medium="tactile" emma:mode="ink">
            <msink:context xmlns:msink="http://schemas.microsoft.com/ink/2010/main" type="paragraph" rotatedBoundingBox="7209,14239 7275,14239 7275,14254 7209,14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994805-7205-4378-8C71-BDC954C44D4A}" emma:medium="tactile" emma:mode="ink">
              <msink:context xmlns:msink="http://schemas.microsoft.com/ink/2010/main" type="line" rotatedBoundingBox="7209,14239 7275,14239 7275,14254 7209,14254"/>
            </emma:interpretation>
          </emma:emma>
        </inkml:annotationXML>
        <inkml:traceGroup>
          <inkml:annotationXML>
            <emma:emma xmlns:emma="http://www.w3.org/2003/04/emma" version="1.0">
              <emma:interpretation id="{9EB3F20E-EED3-4776-876D-D9407850D54A}" emma:medium="tactile" emma:mode="ink">
                <msink:context xmlns:msink="http://schemas.microsoft.com/ink/2010/main" type="inkWord" rotatedBoundingBox="7209,14239 7224,14239 7224,14254 7209,14254">
                  <msink:destinationLink direction="with" ref="{E7116F59-D357-45EE-BC73-5241F100A38B}"/>
                  <msink:destinationLink direction="with" ref="{37D125DF-89C1-4894-854E-788F931FF644}"/>
                </msink:context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</inkml:trace>
        </inkml:traceGroup>
        <inkml:traceGroup>
          <inkml:annotationXML>
            <emma:emma xmlns:emma="http://www.w3.org/2003/04/emma" version="1.0">
              <emma:interpretation id="{F77D7615-A1CC-4361-8381-3BD095299CD5}" emma:medium="tactile" emma:mode="ink">
                <msink:context xmlns:msink="http://schemas.microsoft.com/ink/2010/main" type="inkWord" rotatedBoundingBox="7260,14239 7275,14239 7275,14254 7260,14254">
                  <msink:destinationLink direction="with" ref="{E7116F59-D357-45EE-BC73-5241F100A38B}"/>
                  <msink:destinationLink direction="with" ref="{37D125DF-89C1-4894-854E-788F931FF644}"/>
                </msink:context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205.656">51 0,'0'0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20:03:06.11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9B1F981-E86C-4145-BF49-68CEF4B7F485}" emma:medium="tactile" emma:mode="ink">
          <msink:context xmlns:msink="http://schemas.microsoft.com/ink/2010/main" type="writingRegion" rotatedBoundingBox="5721,18216 5736,18216 5736,18231 5721,18231"/>
        </emma:interpretation>
      </emma:emma>
    </inkml:annotationXML>
    <inkml:traceGroup>
      <inkml:annotationXML>
        <emma:emma xmlns:emma="http://www.w3.org/2003/04/emma" version="1.0">
          <emma:interpretation id="{922FEB81-DAB4-40A8-91B3-F070D3DE2154}" emma:medium="tactile" emma:mode="ink">
            <msink:context xmlns:msink="http://schemas.microsoft.com/ink/2010/main" type="paragraph" rotatedBoundingBox="5721,18216 5736,18216 5736,18231 5721,18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26B6FB-0C48-41BA-A303-17C63081975D}" emma:medium="tactile" emma:mode="ink">
              <msink:context xmlns:msink="http://schemas.microsoft.com/ink/2010/main" type="line" rotatedBoundingBox="5721,18216 5736,18216 5736,18231 5721,18231"/>
            </emma:interpretation>
          </emma:emma>
        </inkml:annotationXML>
        <inkml:traceGroup>
          <inkml:annotationXML>
            <emma:emma xmlns:emma="http://www.w3.org/2003/04/emma" version="1.0">
              <emma:interpretation id="{928C7945-025A-4632-968F-838CE837E0F0}" emma:medium="tactile" emma:mode="ink">
                <msink:context xmlns:msink="http://schemas.microsoft.com/ink/2010/main" type="inkWord" rotatedBoundingBox="5721,18216 5736,18216 5736,18231 5721,1823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9:43.7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441BBD-CB01-4817-B954-932AA10A8B8E}" emma:medium="tactile" emma:mode="ink">
          <msink:context xmlns:msink="http://schemas.microsoft.com/ink/2010/main" type="inkDrawing" rotatedBoundingBox="7383,8131 10135,10559 9867,10864 7114,8436" semanticType="callout" shapeName="Other">
            <msink:sourceLink direction="with" ref="{45D028E0-741D-4011-9388-D021F7B0F88F}"/>
            <msink:sourceLink direction="with" ref="{C721920F-19F6-4C9D-8A73-EE14EA4A0C10}"/>
          </msink:context>
        </emma:interpretation>
      </emma:emma>
    </inkml:annotationXML>
    <inkml:trace contextRef="#ctx0" brushRef="#br0">-1001 539,'-25'0,"-1"0,0 25,52 1,-26 0,26-1,-1 1,1 25,0-25,25 51,0-26,52 26,-26 0,26-26,-26 26,25 0,-25 0,26 0,-26 26,0-26,0 26,0-27,0 27,0-26,-26 26,26-26,-26 0,1-26,-1 26,0-26,0 1,-25-1,25 0,-25 1,25-27,-25 26,0-25,25 25,-25-25,-1 0,1-26,0 51,25-25,-25-1,-1 1,1 0,0-1,-1 1,-25 0,26-26,-26 25,26-25,-1 26,1-26,0 0,-26 26,25-26,1 25,-1-25,-25 26,26-26,-26 26,26-1,-1 1,-25 0,0-26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1.926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96840EBC-DD4D-4D4D-9013-C7D5E42D19B9}" emma:medium="tactile" emma:mode="ink">
          <msink:context xmlns:msink="http://schemas.microsoft.com/ink/2010/main" type="inkDrawing" rotatedBoundingBox="16030,10849 16981,5260 18469,5513 17519,11102" semanticType="verticalRange" shapeName="Other">
            <msink:sourceLink direction="with" ref="{818DF4CC-1A15-4991-B894-3556F675FE98}"/>
            <msink:destinationLink direction="from" ref="{A3FC2C78-0E24-449A-9C54-1B178B7EF539}"/>
            <msink:destinationLink direction="to" ref="{A3FC2C78-0E24-449A-9C54-1B178B7EF539}"/>
            <msink:destinationLink direction="with" ref="{B260B02C-7C41-4B1A-99F9-B2BAC5B31FD3}"/>
          </msink:context>
        </emma:interpretation>
      </emma:emma>
    </inkml:annotationXML>
    <inkml:trace contextRef="#ctx0" brushRef="#br0">25 5541,'-25'0,"25"-25,25-1,1 0,0-25,-1 25,1-25,25 0,26-52,-25 52,-1 0,0-26,1 25,25 1,-26-26,0 26,0-26,26 0,-25 25,-1-25,0 26,26-26,-25 0,-1 26,0-26,1 26,-1-26,0 25,-25-25,25 26,1 0,-27-1,1 1,-1 0,1 25,0-25,-1 25,1-25,0 25,25-25,-25 0,-1 25,1-25,0 25,-1-25,27 25,-52 0,25 1,1-1,-26 0,0 1,26 25,-26-26,-26 26,26-26,0-25,0 25,0 1,-26-1,26-25,0 25,-25-25,-1-1,26 1,-26 25,1-25,25 0,-26-26,26 26,-26-26,1 0,-1 0,0 25,1-25,25 0,-26 26,0 0,1-26,25 25,-26-24,26 24,0-25,-26-25,26 25,0 0,-25 0,25 0,0 0,-26 25,26 1,-25 0,25 0,-26-26,26 25,-26 1,26-26,0 26,-25-1,25 1,0 0,-26-1,26 27,-26-27,26 1,-25 25,25 1,-26-1,26 0,0 1,0-1,-26 26,26-25,-25 50,25 1,-26-1,26-25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36.269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2AA1417D-68DA-42AE-AB54-790B3C3B913F}" emma:medium="tactile" emma:mode="ink">
          <msink:context xmlns:msink="http://schemas.microsoft.com/ink/2010/main" type="writingRegion" rotatedBoundingBox="17884,6881 21576,6640 21690,8376 17998,8618"/>
        </emma:interpretation>
      </emma:emma>
    </inkml:annotationXML>
    <inkml:traceGroup>
      <inkml:annotationXML>
        <emma:emma xmlns:emma="http://www.w3.org/2003/04/emma" version="1.0">
          <emma:interpretation id="{5F9FF7F5-0EE5-4BFF-9692-94E8C56F3060}" emma:medium="tactile" emma:mode="ink">
            <msink:context xmlns:msink="http://schemas.microsoft.com/ink/2010/main" type="paragraph" rotatedBoundingBox="18947,6844 20907,6614 21022,7593 19062,78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40390D-EAC1-4BE1-993C-7E3FE8AC6333}" emma:medium="tactile" emma:mode="ink">
              <msink:context xmlns:msink="http://schemas.microsoft.com/ink/2010/main" type="line" rotatedBoundingBox="18947,6844 20907,6614 21022,7593 19061,7823"/>
            </emma:interpretation>
          </emma:emma>
        </inkml:annotationXML>
        <inkml:traceGroup>
          <inkml:annotationXML>
            <emma:emma xmlns:emma="http://www.w3.org/2003/04/emma" version="1.0">
              <emma:interpretation id="{0B340A36-4B7E-4352-A258-169B29EED1D4}" emma:medium="tactile" emma:mode="ink">
                <msink:context xmlns:msink="http://schemas.microsoft.com/ink/2010/main" type="inkWord" rotatedBoundingBox="18947,6844 20907,6614 21022,7593 19061,7823"/>
              </emma:interpretation>
              <emma:one-of disjunction-type="recognition" id="oneOf0">
                <emma:interpretation id="interp0" emma:lang="en-US" emma:confidence="1">
                  <emma:literal>phonon</emma:literal>
                </emma:interpretation>
                <emma:interpretation id="interp1" emma:lang="en-US" emma:confidence="1">
                  <emma:literal>pho n on</emma:literal>
                </emma:interpretation>
                <emma:interpretation id="interp2" emma:lang="en-US" emma:confidence="1">
                  <emma:literal>p hon on</emma:literal>
                </emma:interpretation>
                <emma:interpretation id="interp3" emma:lang="en-US" emma:confidence="1">
                  <emma:literal>pho non</emma:literal>
                </emma:interpretation>
                <emma:interpretation id="interp4" emma:lang="en-US" emma:confidence="0">
                  <emma:literal>phew n on</emma:literal>
                </emma:interpretation>
              </emma:one-of>
            </emma:emma>
          </inkml:annotationXML>
          <inkml:trace contextRef="#ctx0" brushRef="#br0">1103-898,'26'0,"-26"25,0 1,0 25,0-25,0 25,-26 1,26-1,0 26,0-26,-26 26,26-25,0-27,0 27,0-27,0 1,0-52,0 1,0-27,0 1,0-26,0 0,0 0,26 26,-26-1,26 1,-26 0,25 25,27-25,-27 25,1 0,-1 1,1 25,0 25,-26 1,0 0,0-1,0 27,0-27,0 27,0-27,-26 1,0-26,1 0,-1 0,1 0,-1 0,26-26,0 1,0 25</inkml:trace>
          <inkml:trace contextRef="#ctx0" brushRef="#br0" timeOffset="595.9008">1590-1283,'26'0,"-26"26,-26-1,26 27,0-27,0 27,0 24,-25-24,25-1,0 26,0-26,0-25,0 25,0-25,0 0,0-52,0 0,0 1,0-27,25 1,-25 25,26 1,-26-1,26 0,-1 26,-25-25,26 25,-26 25,0 1,0 25,26-25,-26 0,0-1,0 1,0 0,0-26</inkml:trace>
          <inkml:trace contextRef="#ctx0" brushRef="#br0" timeOffset="966.0816">1873-924,'-26'0,"0"0,26 26,0-1,26 1,-26 0,0-1,26 1,-1-26,1 0,0 0,-26-26,25 1,-25-1,0 0,-25 1,25-1,-26 0,0 1,1 25,-1 0,26 25,0-25</inkml:trace>
          <inkml:trace contextRef="#ctx0" brushRef="#br0" timeOffset="1562.9856">2155-950,'0'26,"0"0,0-1,0 1,0 25,0-25,0 0,0-1,0-50,0-27,25 27,-25-1,0 0,26 1,-26-1,26 26,-1-26,1 1,0 25,-26 25,0 1,0 0,0-1,0 1,0 0,0-1,0 1,0 0,25-26,-25 0</inkml:trace>
          <inkml:trace contextRef="#ctx0" brushRef="#br0" timeOffset="2012.4192">2514-950,'-26'0,"26"26,0 0,0-1,0 1,0 0,0-1,26-25,0 0,-1 0,1 0,-26-25,26-1,-26 0,0 1,0-1,0 0,0 1,-26 25,26-26,-26 26,1 0,25 26,0-26</inkml:trace>
          <inkml:trace contextRef="#ctx0" brushRef="#br0" timeOffset="2781.8736">2745-1027,'0'26,"0"0,0-1,0 1,0 25,0-25,0 0,0-1,0 1,0 0,0-1,0-50,0-27,0 27,26-1,-26-25,25 25,-25 0,0 1,26 25,-26-26,26 0,-1 1,1 50,0 1,-26 0,25-1,-25 1,0 0,0-1,0 1,0 0,0-1,0 1,26 0,-26-1,25-50,-25-1,0 26</inkml:trace>
        </inkml:traceGroup>
      </inkml:traceGroup>
    </inkml:traceGroup>
    <inkml:traceGroup>
      <inkml:annotationXML>
        <emma:emma xmlns:emma="http://www.w3.org/2003/04/emma" version="1.0">
          <emma:interpretation id="{BDFED572-D4AF-4F4A-8F54-D3591180E75E}" emma:medium="tactile" emma:mode="ink">
            <msink:context xmlns:msink="http://schemas.microsoft.com/ink/2010/main" type="paragraph" rotatedBoundingBox="17973,8233 21664,7992 21690,8376 17998,8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2ECE36-B594-4E4F-96AD-FCD2C6F1B9D3}" emma:medium="tactile" emma:mode="ink">
              <msink:context xmlns:msink="http://schemas.microsoft.com/ink/2010/main" type="line" rotatedBoundingBox="17973,8233 21664,7992 21690,8376 17998,8618">
                <msink:destinationLink direction="with" ref="{C23C72F7-48CA-4CCD-BDA2-2B9B7806094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1DED016-E5CF-4B00-ADBC-ABB0D0EB961B}" emma:medium="tactile" emma:mode="ink">
                <msink:context xmlns:msink="http://schemas.microsoft.com/ink/2010/main" type="inkWord" rotatedBoundingBox="17973,8233 21664,7992 21690,8376 17998,8618"/>
              </emma:interpretation>
              <emma:one-of disjunction-type="recognition" id="oneOf1">
                <emma:interpretation id="interp5" emma:lang="en-US" emma:confidence="0">
                  <emma:literal>mm</emma:literal>
                </emma:interpretation>
                <emma:interpretation id="interp6" emma:lang="en-US" emma:confidence="0">
                  <emma:literal>me</emma:literal>
                </emma:interpretation>
                <emma:interpretation id="interp7" emma:lang="en-US" emma:confidence="0">
                  <emma:literal>arm</emma:literal>
                </emma:interpretation>
                <emma:interpretation id="interp8" emma:lang="en-US" emma:confidence="0">
                  <emma:literal>nun</emma:literal>
                </emma:interpretation>
                <emma:interpretation id="interp9" emma:lang="en-US" emma:confidence="0">
                  <emma:literal>num</emma:literal>
                </emma:interpretation>
              </emma:one-of>
            </emma:emma>
          </inkml:annotationXML>
          <inkml:trace contextRef="#ctx0" brushRef="#br0" timeOffset="-12336.3504">0 359,'0'-26,"25"26,1-25,25-1,-25 26,0-26,25 1,-25 25,25-26,0 0,1 1,-1 25,0 0,-25 0,-26 25,0 1,25 25,-25-25,26 25,0 1,-1-1,1-25,0-1,-1 1,27-26,-27 0,1 0,0-26,25 1,-25-27,-1 1,1 0,25 25,-25 0,0 1,-1-1,1 26,0-26,-1 26,1 0,0 0,-1 26,1-26,-1 26,27 25,-27-25,1-1,0 1,25 0,-25-26,-1 25,1-25,0-25,-1-1,27 0,-27-25,27 25,-27-25,1 25,0 1,-1 25,1 0,-26-26,26 26,-1 0,1 26,0-26,-1 25,1 27,0-27,-1 1,1 25,-1-25,27 0,-27-26,1 0,0 0,-1-26,1-25,25-1,-25 27,0-27,-26 27,25 25,1-26,0 26,-26-26,25 52,1-26,0 26,-26-1,25-25,1 0,-26 26,26-26,-1 0,1 0,0 0,-1-26,1 1,25-27,-25 27,25-1,-25 0,0 1,-1 50,1 1,-1 0,-25-1,26 1,0 0,-1-26,1 25,25-25,-25 0,0 0,-1-25,27-1,-1 26,-25-26,-1 1,1 25,0 0,-1 25,1-25,25 0,-51 26,26-26,0 26,-1-26,1 0,0 0,-1 0,-25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6.082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12AD871D-C1BE-4BB1-9D60-DC5747E054BF}" emma:medium="tactile" emma:mode="ink">
          <msink:context xmlns:msink="http://schemas.microsoft.com/ink/2010/main" type="inkDrawing" rotatedBoundingBox="21448,4796 21696,10871 19845,10946 19598,4872" semanticType="verticalRange" shapeName="Other">
            <msink:sourceLink direction="with" ref="{FA751F9E-179F-484F-B36F-9261F0A62971}"/>
            <msink:destinationLink direction="with" ref="{2E0495A8-962B-43C7-B434-0B556AC872EF}"/>
          </msink:context>
        </emma:interpretation>
      </emma:emma>
    </inkml:annotationXML>
    <inkml:trace contextRef="#ctx0" brushRef="#br0">1720 25,'0'-25,"-26"25,26 25,-26 1,1 25,25-25,-26 25,0 1,1-1,-27 0,27 0,-1 26,-25-25,25 25,-77 51,52-51,0 0,25 0,-25 0,-1 0,27 0,-26 0,25 0,0 0,1 0,-1 0,0 0,1 0,-27 0,27 0,-27 0,1-1,25 1,1-25,-27 25,27-26,-1 0,0 1,1-1,25-25,-26 25,0-25,26-1,-25 1,-1-26,0 26,26-1,-25 1,25 0,0-1,-26 1,26 0,-26-26,26 25,-25 1,-1 0,1-1,25 1,-26-1,0-25,26 26,0 0,-25-1,25 1,0 0,-26-26,26 25,0 1,-26-26,26 26,0-1,0 1,-25-26,25 26,0-1,0 1,0 0,0-1,25 1,-25 0,26 25,0-25,-1 25,1 0,0 1,-1-1,1 0,25 0,-25 26,25-25,0-1,1 26,-1 0,0 0,1 0,-1 0,0-26,1 26,-1 0,0 0,-25 0,25 0,-25-26,25 26,0-25,1 25,-27 0,27 0,-1-26,-25 0,25 26,-25-25,-1-1,27 0,-27 0,1 1,0-27,-1 27,-25-27,26 27,0-1,-1-25,27 25,-27 0,1-25,0 0,-1-1,-25 1,26 0,0-1,-26-50,0-1,-26-25,26 51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9.057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2E0495A8-962B-43C7-B434-0B556AC872EF}" emma:medium="tactile" emma:mode="ink">
          <msink:context xmlns:msink="http://schemas.microsoft.com/ink/2010/main" type="inkDrawing" rotatedBoundingBox="20193,9822 20822,9262 21166,9649 20537,10209" semanticType="callout" shapeName="Other">
            <msink:sourceLink direction="with" ref="{12AD871D-C1BE-4BB1-9D60-DC5747E054BF}"/>
          </msink:context>
        </emma:interpretation>
      </emma:emma>
    </inkml:annotationXML>
    <inkml:trace contextRef="#ctx0" brushRef="#br0">0 719,'26'0,"-26"-26,0 0,25 1,-25-1,26-25,0-1,-26 27,25-52,1 25,-26-25,26 26,-1-52,-25 52,0 25,0 1,26-1,-26 52,26-26,-1 0,1 25,-1-25,1 26,0 0,25-26,-25 25,-1 1,27 25,-27-25,27-26,-27 26,1-26,-26 25,26-25,-26-25,0-1,-26 26,0-26,26 26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12" units="cm"/>
          <inkml:channel name="Y" type="integer" max="977" units="cm"/>
        </inkml:traceFormat>
        <inkml:channelProperties>
          <inkml:channelProperty channel="X" name="resolution" value="50.375" units="1/cm"/>
          <inkml:channelProperty channel="Y" name="resolution" value="40.70833" units="1/cm"/>
        </inkml:channelProperties>
      </inkml:inkSource>
      <inkml:timestamp xml:id="ts0" timeString="2012-02-24T17:36:29.986"/>
    </inkml:context>
    <inkml:brush xml:id="br0">
      <inkml:brushProperty name="width" value="0.06667" units="cm"/>
      <inkml:brushProperty name="height" value="0.06667" units="cm"/>
      <inkml:brushProperty name="color" value="#0000FF"/>
      <inkml:brushProperty name="fitToCurve" value="1"/>
    </inkml:brush>
  </inkml:definitions>
  <inkml:traceGroup>
    <inkml:annotationXML>
      <emma:emma xmlns:emma="http://www.w3.org/2003/04/emma" version="1.0">
        <emma:interpretation id="{C8306C61-8718-4842-9B77-7B2C4B9637B7}" emma:medium="tactile" emma:mode="ink">
          <msink:context xmlns:msink="http://schemas.microsoft.com/ink/2010/main" type="inkDrawing" rotatedBoundingBox="20423,5680 21259,5632 21297,6310 20462,6358" semanticType="callout" shapeName="Other"/>
        </emma:interpretation>
      </emma:emma>
    </inkml:annotationXML>
    <inkml:trace contextRef="#ctx0" brushRef="#br0">26 472,'-26'0,"26"-26,26 26,-1-25,1 25,25-26,1 0,-1 1,26-1,-26-25,26 25,0-25,-26 0,-25 25,0-25,-26 25,0 0,0 52,0 0,-26-1,26 1,26 25,-26 1,25-1,1 0,0 0,25 26,-25-25,-1-1,1 0,0-25,-26 0,0-1,0-25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3EF1D-659C-48BF-8011-DFF11133F8BF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38F3-BF55-49FD-95A7-08D5D51BC3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4E4083-893B-4667-B5B2-8A33FD2DA3CD}" type="datetime1">
              <a:rPr lang="en-US">
                <a:solidFill>
                  <a:prstClr val="black"/>
                </a:solidFill>
              </a:rPr>
              <a:pPr/>
              <a:t>2/19/2013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73F0B-C122-41A0-A80C-B69813B25D3D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541" y="4343794"/>
            <a:ext cx="5026920" cy="4114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3800B-ABF1-48D5-8883-8006D9175E49}" type="slidenum">
              <a:rPr lang="en-US"/>
              <a:pPr/>
              <a:t>45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So, I described to you what is the phenomenology of the superconductivity.</a:t>
            </a:r>
          </a:p>
          <a:p>
            <a:r>
              <a:rPr lang="en-US"/>
              <a:t>But, what is the microscopic origin?</a:t>
            </a:r>
          </a:p>
          <a:p>
            <a:r>
              <a:rPr lang="en-US"/>
              <a:t>Regardless of conventional or high temperature superconductivity, researchers agree on one aspect.</a:t>
            </a:r>
          </a:p>
          <a:p>
            <a:r>
              <a:rPr lang="en-US"/>
              <a:t>Namely, the superconductivity is due to pairing of two electrons.</a:t>
            </a:r>
          </a:p>
          <a:p>
            <a:r>
              <a:rPr lang="en-US"/>
              <a:t>In this illustration, a female person symbolizes an electron with one spin quantum number and a male person symbolizes another electron with the other spin quantum number.</a:t>
            </a:r>
          </a:p>
          <a:p>
            <a:r>
              <a:rPr lang="en-US"/>
              <a:t>Then, the superconducting state is a state in which each female and each male are happily paired together and dancing together in a sort of harmonious and happy fashion.</a:t>
            </a:r>
          </a:p>
          <a:p>
            <a:r>
              <a:rPr lang="en-US"/>
              <a:t>Of course, in this illustration, it is not noted just what is pairing these two electrons.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F100-BE4A-412C-8793-0D2A487C741E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0A9D-BAF3-49BE-B028-D30871A75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emf"/><Relationship Id="rId18" Type="http://schemas.openxmlformats.org/officeDocument/2006/relationships/customXml" Target="../ink/ink13.xml"/><Relationship Id="rId39" Type="http://schemas.openxmlformats.org/officeDocument/2006/relationships/image" Target="../media/image62.emf"/><Relationship Id="rId21" Type="http://schemas.openxmlformats.org/officeDocument/2006/relationships/image" Target="../media/image54.emf"/><Relationship Id="rId34" Type="http://schemas.openxmlformats.org/officeDocument/2006/relationships/customXml" Target="../ink/ink20.xml"/><Relationship Id="rId47" Type="http://schemas.openxmlformats.org/officeDocument/2006/relationships/image" Target="../media/image64.emf"/><Relationship Id="rId55" Type="http://schemas.openxmlformats.org/officeDocument/2006/relationships/image" Target="../media/image65.emf"/><Relationship Id="rId63" Type="http://schemas.openxmlformats.org/officeDocument/2006/relationships/customXml" Target="../ink/ink28.xml"/><Relationship Id="rId68" Type="http://schemas.openxmlformats.org/officeDocument/2006/relationships/image" Target="../media/image70.emf"/><Relationship Id="rId76" Type="http://schemas.openxmlformats.org/officeDocument/2006/relationships/image" Target="../media/image74.emf"/><Relationship Id="rId7" Type="http://schemas.openxmlformats.org/officeDocument/2006/relationships/image" Target="../media/image47.emf"/><Relationship Id="rId71" Type="http://schemas.openxmlformats.org/officeDocument/2006/relationships/customXml" Target="../ink/ink32.xml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57.emf"/><Relationship Id="rId41" Type="http://schemas.openxmlformats.org/officeDocument/2006/relationships/image" Target="../media/image63.emf"/><Relationship Id="rId54" Type="http://schemas.openxmlformats.org/officeDocument/2006/relationships/customXml" Target="../ink/ink25.xml"/><Relationship Id="rId62" Type="http://schemas.openxmlformats.org/officeDocument/2006/relationships/image" Target="../media/image68.png"/><Relationship Id="rId70" Type="http://schemas.openxmlformats.org/officeDocument/2006/relationships/image" Target="../media/image71.emf"/><Relationship Id="rId75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49.emf"/><Relationship Id="rId24" Type="http://schemas.openxmlformats.org/officeDocument/2006/relationships/customXml" Target="../ink/ink16.xml"/><Relationship Id="rId32" Type="http://schemas.openxmlformats.org/officeDocument/2006/relationships/customXml" Target="../ink/ink19.xml"/><Relationship Id="rId37" Type="http://schemas.openxmlformats.org/officeDocument/2006/relationships/image" Target="../media/image61.emf"/><Relationship Id="rId40" Type="http://schemas.openxmlformats.org/officeDocument/2006/relationships/customXml" Target="../ink/ink23.xml"/><Relationship Id="rId58" Type="http://schemas.openxmlformats.org/officeDocument/2006/relationships/customXml" Target="../ink/ink26.xml"/><Relationship Id="rId74" Type="http://schemas.openxmlformats.org/officeDocument/2006/relationships/image" Target="../media/image73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61" Type="http://schemas.openxmlformats.org/officeDocument/2006/relationships/image" Target="../media/image67.emf"/><Relationship Id="rId10" Type="http://schemas.openxmlformats.org/officeDocument/2006/relationships/customXml" Target="../ink/ink9.xml"/><Relationship Id="rId19" Type="http://schemas.openxmlformats.org/officeDocument/2006/relationships/image" Target="../media/image53.emf"/><Relationship Id="rId31" Type="http://schemas.openxmlformats.org/officeDocument/2006/relationships/image" Target="../media/image58.emf"/><Relationship Id="rId60" Type="http://schemas.openxmlformats.org/officeDocument/2006/relationships/customXml" Target="../ink/ink27.xml"/><Relationship Id="rId65" Type="http://schemas.openxmlformats.org/officeDocument/2006/relationships/customXml" Target="../ink/ink29.xml"/><Relationship Id="rId73" Type="http://schemas.openxmlformats.org/officeDocument/2006/relationships/customXml" Target="../ink/ink33.xml"/><Relationship Id="rId78" Type="http://schemas.openxmlformats.org/officeDocument/2006/relationships/image" Target="../media/image75.emf"/><Relationship Id="rId4" Type="http://schemas.openxmlformats.org/officeDocument/2006/relationships/customXml" Target="../ink/ink6.xml"/><Relationship Id="rId9" Type="http://schemas.openxmlformats.org/officeDocument/2006/relationships/image" Target="../media/image48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30" Type="http://schemas.openxmlformats.org/officeDocument/2006/relationships/customXml" Target="../ink/ink18.xml"/><Relationship Id="rId35" Type="http://schemas.openxmlformats.org/officeDocument/2006/relationships/image" Target="../media/image60.emf"/><Relationship Id="rId64" Type="http://schemas.openxmlformats.org/officeDocument/2006/relationships/image" Target="../media/image69.emf"/><Relationship Id="rId69" Type="http://schemas.openxmlformats.org/officeDocument/2006/relationships/customXml" Target="../ink/ink31.xml"/><Relationship Id="rId77" Type="http://schemas.openxmlformats.org/officeDocument/2006/relationships/customXml" Target="../ink/ink35.xml"/><Relationship Id="rId8" Type="http://schemas.openxmlformats.org/officeDocument/2006/relationships/customXml" Target="../ink/ink8.xml"/><Relationship Id="rId72" Type="http://schemas.openxmlformats.org/officeDocument/2006/relationships/image" Target="../media/image72.emf"/><Relationship Id="rId3" Type="http://schemas.openxmlformats.org/officeDocument/2006/relationships/image" Target="../media/image45.emf"/><Relationship Id="rId12" Type="http://schemas.openxmlformats.org/officeDocument/2006/relationships/customXml" Target="../ink/ink10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33" Type="http://schemas.openxmlformats.org/officeDocument/2006/relationships/image" Target="../media/image59.emf"/><Relationship Id="rId38" Type="http://schemas.openxmlformats.org/officeDocument/2006/relationships/customXml" Target="../ink/ink22.xml"/><Relationship Id="rId46" Type="http://schemas.openxmlformats.org/officeDocument/2006/relationships/customXml" Target="../ink/ink24.xml"/><Relationship Id="rId59" Type="http://schemas.openxmlformats.org/officeDocument/2006/relationships/image" Target="../media/image66.emf"/><Relationship Id="rId67" Type="http://schemas.openxmlformats.org/officeDocument/2006/relationships/customXml" Target="../ink/ink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02/24, Fri, 5 -6:30 pm, review, ISB 235,</a:t>
            </a:r>
          </a:p>
          <a:p>
            <a:r>
              <a:rPr lang="en-US" dirty="0" smtClean="0"/>
              <a:t>02/27, </a:t>
            </a:r>
            <a:r>
              <a:rPr lang="en-US" dirty="0" err="1" smtClean="0"/>
              <a:t>mon</a:t>
            </a:r>
            <a:r>
              <a:rPr lang="en-US" dirty="0" smtClean="0"/>
              <a:t>, Galaxy presentation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urn in HW4, Lee’s mailbox by 5 pm</a:t>
            </a:r>
          </a:p>
          <a:p>
            <a:pPr lvl="1"/>
            <a:r>
              <a:rPr lang="en-US" dirty="0" smtClean="0"/>
              <a:t>Solutions will be available at 6 pm</a:t>
            </a:r>
          </a:p>
          <a:p>
            <a:r>
              <a:rPr lang="en-US" dirty="0" smtClean="0"/>
              <a:t>02/29, wed, Midterm II</a:t>
            </a:r>
          </a:p>
          <a:p>
            <a:pPr lvl="1"/>
            <a:r>
              <a:rPr lang="en-US" dirty="0" smtClean="0"/>
              <a:t>12:30 pm – 1:50 pm, 80 minutes</a:t>
            </a:r>
          </a:p>
          <a:p>
            <a:pPr lvl="1"/>
            <a:r>
              <a:rPr lang="en-US" dirty="0" smtClean="0"/>
              <a:t>Prof. Belanger will be present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Mass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53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eff</a:t>
            </a:r>
            <a:r>
              <a:rPr lang="en-US" dirty="0" smtClean="0"/>
              <a:t> : the ratio between external force and acceleration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106408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2362200"/>
            <a:ext cx="195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free electrons, 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098" idx="3"/>
          </p:cNvCxnSpPr>
          <p:nvPr/>
        </p:nvCxnSpPr>
        <p:spPr>
          <a:xfrm>
            <a:off x="4721680" y="2559844"/>
            <a:ext cx="2136320" cy="5643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098" idx="3"/>
          </p:cNvCxnSpPr>
          <p:nvPr/>
        </p:nvCxnSpPr>
        <p:spPr>
          <a:xfrm>
            <a:off x="4721680" y="2559844"/>
            <a:ext cx="1526720" cy="16311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2667000"/>
            <a:ext cx="990600" cy="2209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199" y="1219200"/>
            <a:ext cx="16182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86000" y="3200400"/>
            <a:ext cx="72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eff</a:t>
            </a:r>
            <a:r>
              <a:rPr lang="en-US" dirty="0" smtClean="0"/>
              <a:t>=</a:t>
            </a:r>
            <a:r>
              <a:rPr lang="en-US" baseline="-25000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Mass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53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eff</a:t>
            </a:r>
            <a:r>
              <a:rPr lang="en-US" dirty="0" smtClean="0"/>
              <a:t> : the ratio between external force and acceleration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106408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2362200"/>
            <a:ext cx="195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free electrons,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199" y="1219200"/>
            <a:ext cx="16182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86000" y="3200400"/>
            <a:ext cx="72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eff</a:t>
            </a:r>
            <a:r>
              <a:rPr lang="en-US" dirty="0" smtClean="0"/>
              <a:t>=</a:t>
            </a:r>
            <a:r>
              <a:rPr lang="en-US" baseline="-25000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88816" y="32314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3962400"/>
            <a:ext cx="239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top of each band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Mass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53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eff</a:t>
            </a:r>
            <a:r>
              <a:rPr lang="en-US" dirty="0" smtClean="0"/>
              <a:t> : the ratio between external force and acceleration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106408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2362200"/>
            <a:ext cx="195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free electrons,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199" y="1219200"/>
            <a:ext cx="16182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86000" y="3200400"/>
            <a:ext cx="72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eff</a:t>
            </a:r>
            <a:r>
              <a:rPr lang="en-US" dirty="0" smtClean="0"/>
              <a:t>=</a:t>
            </a:r>
            <a:r>
              <a:rPr lang="en-US" baseline="-25000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88816" y="32314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3962400"/>
            <a:ext cx="239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top of each band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6" idx="3"/>
          </p:cNvCxnSpPr>
          <p:nvPr/>
        </p:nvCxnSpPr>
        <p:spPr>
          <a:xfrm flipV="1">
            <a:off x="3923952" y="3962400"/>
            <a:ext cx="2400648" cy="184666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2400" y="4191000"/>
            <a:ext cx="1905000" cy="4572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2438400" cy="6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Mass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53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eff</a:t>
            </a:r>
            <a:r>
              <a:rPr lang="en-US" dirty="0" smtClean="0"/>
              <a:t> : the ratio between external force and acceleration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106408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2362200"/>
            <a:ext cx="195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free electrons,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199" y="1219200"/>
            <a:ext cx="16182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86000" y="3200400"/>
            <a:ext cx="72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eff</a:t>
            </a:r>
            <a:r>
              <a:rPr lang="en-US" dirty="0" smtClean="0"/>
              <a:t>=</a:t>
            </a:r>
            <a:r>
              <a:rPr lang="en-US" baseline="-25000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88816" y="32314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3962400"/>
            <a:ext cx="239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top of each band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43400" y="4495800"/>
            <a:ext cx="1676400" cy="870466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67200" y="3581400"/>
            <a:ext cx="2286000" cy="18288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2438400" cy="6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600200" y="5181600"/>
            <a:ext cx="277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bottom of each band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599" y="5715000"/>
            <a:ext cx="30763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638800"/>
            <a:ext cx="128304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Mass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53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eff</a:t>
            </a:r>
            <a:r>
              <a:rPr lang="en-US" dirty="0" smtClean="0"/>
              <a:t> : the ratio between external force and acceleration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106408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2362200"/>
            <a:ext cx="195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free electrons,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199" y="1219200"/>
            <a:ext cx="16182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86000" y="3200400"/>
            <a:ext cx="72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eff</a:t>
            </a:r>
            <a:r>
              <a:rPr lang="en-US" dirty="0" smtClean="0"/>
              <a:t>=</a:t>
            </a:r>
            <a:r>
              <a:rPr lang="en-US" baseline="-25000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88816" y="32314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3962400"/>
            <a:ext cx="239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top of each band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2438400" cy="6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600200" y="5181600"/>
            <a:ext cx="277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bottom of each band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599" y="5715000"/>
            <a:ext cx="30763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638800"/>
            <a:ext cx="128304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295400" y="3962400"/>
            <a:ext cx="3276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37729" y="5029200"/>
            <a:ext cx="440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Holes to get the positive effective mass!!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 an E field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21240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semiconductors</a:t>
            </a:r>
          </a:p>
          <a:p>
            <a:r>
              <a:rPr lang="en-US" dirty="0" smtClean="0"/>
              <a:t>Extrinsic semiconductors:</a:t>
            </a:r>
          </a:p>
          <a:p>
            <a:pPr lvl="1"/>
            <a:r>
              <a:rPr lang="en-US" dirty="0" smtClean="0"/>
              <a:t>n-type:</a:t>
            </a:r>
          </a:p>
          <a:p>
            <a:pPr lvl="2"/>
            <a:r>
              <a:rPr lang="en-US" dirty="0" smtClean="0"/>
              <a:t>Use elements with 5 valence electrons as impurities</a:t>
            </a:r>
          </a:p>
          <a:p>
            <a:pPr lvl="2"/>
            <a:r>
              <a:rPr lang="en-US" dirty="0" smtClean="0"/>
              <a:t>Extra electron per impurity atom</a:t>
            </a:r>
          </a:p>
          <a:p>
            <a:pPr lvl="1"/>
            <a:r>
              <a:rPr lang="en-US" dirty="0" smtClean="0"/>
              <a:t>p-type:</a:t>
            </a:r>
          </a:p>
          <a:p>
            <a:pPr lvl="2"/>
            <a:r>
              <a:rPr lang="en-US" dirty="0" smtClean="0"/>
              <a:t>Use elements with 3 valence electrons as impurities</a:t>
            </a:r>
          </a:p>
          <a:p>
            <a:pPr lvl="2"/>
            <a:r>
              <a:rPr lang="en-US" dirty="0" smtClean="0"/>
              <a:t>A hole per impurity atom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95400"/>
            <a:ext cx="1123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semiconductors</a:t>
            </a:r>
          </a:p>
          <a:p>
            <a:r>
              <a:rPr lang="en-US" dirty="0" smtClean="0"/>
              <a:t>Extrinsic semiconductors:</a:t>
            </a:r>
          </a:p>
          <a:p>
            <a:pPr lvl="1"/>
            <a:r>
              <a:rPr lang="en-US" dirty="0" smtClean="0"/>
              <a:t>n-type:</a:t>
            </a:r>
          </a:p>
          <a:p>
            <a:pPr lvl="2"/>
            <a:r>
              <a:rPr lang="en-US" dirty="0" smtClean="0"/>
              <a:t>Use elements with 5 valence electrons as impurities</a:t>
            </a:r>
          </a:p>
          <a:p>
            <a:pPr lvl="2"/>
            <a:r>
              <a:rPr lang="en-US" dirty="0" smtClean="0"/>
              <a:t>Extra electron per impurity atom</a:t>
            </a:r>
          </a:p>
          <a:p>
            <a:pPr lvl="1"/>
            <a:r>
              <a:rPr lang="en-US" dirty="0" smtClean="0"/>
              <a:t>p-type:</a:t>
            </a:r>
          </a:p>
          <a:p>
            <a:pPr lvl="2"/>
            <a:r>
              <a:rPr lang="en-US" dirty="0" smtClean="0"/>
              <a:t>Use elements with 3 valence electrons as impurities</a:t>
            </a:r>
          </a:p>
          <a:p>
            <a:pPr lvl="2"/>
            <a:r>
              <a:rPr lang="en-US" dirty="0" smtClean="0"/>
              <a:t>A hole per impurity atom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95400"/>
            <a:ext cx="1123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81800" y="1295400"/>
            <a:ext cx="2286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1295400"/>
            <a:ext cx="2286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914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        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n-type semiconductor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5623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382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27432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622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22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73027" y="34393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28800" y="24384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1524000"/>
            <a:ext cx="18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Si: Semiconductor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312420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n-type impurity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2362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1" y="44196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-create donor states below the conduction band.</a:t>
            </a:r>
          </a:p>
          <a:p>
            <a:r>
              <a:rPr lang="en-US" dirty="0" smtClean="0"/>
              <a:t>-electrons in the donor states can be easily excited to be in the conduction band.</a:t>
            </a:r>
          </a:p>
          <a:p>
            <a:r>
              <a:rPr lang="en-US" dirty="0" smtClean="0"/>
              <a:t>-since impurities are sparse, the donor states do not form energy bands and do not harbor holes.</a:t>
            </a:r>
          </a:p>
          <a:p>
            <a:r>
              <a:rPr lang="en-US" dirty="0" smtClean="0"/>
              <a:t>-in the conduction band, electrons from the donor states are more abundant than those from the valence band</a:t>
            </a:r>
          </a:p>
          <a:p>
            <a:r>
              <a:rPr lang="en-US" dirty="0" smtClean="0"/>
              <a:t>-majority carrier in n-type </a:t>
            </a:r>
            <a:r>
              <a:rPr lang="en-US" dirty="0" smtClean="0">
                <a:sym typeface="Wingdings" pitchFamily="2" charset="2"/>
              </a:rPr>
              <a:t> conduction band </a:t>
            </a:r>
            <a:r>
              <a:rPr lang="en-US" dirty="0" smtClean="0">
                <a:sym typeface="Wingdings" pitchFamily="2" charset="2"/>
              </a:rPr>
              <a:t>electrons</a:t>
            </a:r>
          </a:p>
          <a:p>
            <a:r>
              <a:rPr lang="en-US" dirty="0" smtClean="0">
                <a:sym typeface="Wingdings" pitchFamily="2" charset="2"/>
              </a:rPr>
              <a:t>-minority carrier in n-type  holes in valence band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-type semiconductor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27432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622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22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73027" y="34393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1524000"/>
            <a:ext cx="18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Si: Semiconductor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3124200"/>
            <a:ext cx="283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p-type impurity creates hole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1" y="46482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-create acceptor states above the valence band.</a:t>
            </a:r>
          </a:p>
          <a:p>
            <a:r>
              <a:rPr lang="en-US" dirty="0" smtClean="0"/>
              <a:t>-electrons in the valence band can be easily excited to be in the acceptor states, creating holes in the valence band.</a:t>
            </a:r>
          </a:p>
          <a:p>
            <a:r>
              <a:rPr lang="en-US" dirty="0" smtClean="0"/>
              <a:t>-majority carrier in p-type </a:t>
            </a:r>
            <a:r>
              <a:rPr lang="en-US" dirty="0" smtClean="0">
                <a:sym typeface="Wingdings" pitchFamily="2" charset="2"/>
              </a:rPr>
              <a:t> valence band holes</a:t>
            </a:r>
          </a:p>
          <a:p>
            <a:r>
              <a:rPr lang="en-US" dirty="0" smtClean="0">
                <a:sym typeface="Wingdings" pitchFamily="2" charset="2"/>
              </a:rPr>
              <a:t>-minority carrier in p-type  conduction band </a:t>
            </a:r>
            <a:r>
              <a:rPr lang="en-US" dirty="0" smtClean="0">
                <a:sym typeface="Wingdings" pitchFamily="2" charset="2"/>
              </a:rPr>
              <a:t>electrons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3" name="Content Placeholder 2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17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Charge </a:t>
            </a:r>
            <a:r>
              <a:rPr lang="en-US" dirty="0" smtClean="0"/>
              <a:t>carriers</a:t>
            </a:r>
          </a:p>
          <a:p>
            <a:pPr lvl="1"/>
            <a:r>
              <a:rPr lang="en-US" dirty="0" smtClean="0"/>
              <a:t>Conduction electrons</a:t>
            </a:r>
          </a:p>
          <a:p>
            <a:pPr lvl="1"/>
            <a:r>
              <a:rPr lang="en-US" dirty="0" smtClean="0"/>
              <a:t>Valence holes</a:t>
            </a:r>
          </a:p>
          <a:p>
            <a:pPr lvl="1"/>
            <a:r>
              <a:rPr lang="en-US" dirty="0" smtClean="0"/>
              <a:t>Effective mass</a:t>
            </a:r>
          </a:p>
          <a:p>
            <a:r>
              <a:rPr lang="en-US" dirty="0" smtClean="0"/>
              <a:t>Extrinsic semiconductors</a:t>
            </a:r>
          </a:p>
          <a:p>
            <a:pPr lvl="1"/>
            <a:r>
              <a:rPr lang="en-US" dirty="0" smtClean="0"/>
              <a:t>n-type</a:t>
            </a:r>
          </a:p>
          <a:p>
            <a:pPr lvl="1"/>
            <a:r>
              <a:rPr lang="en-US" dirty="0" smtClean="0"/>
              <a:t>p-type</a:t>
            </a:r>
          </a:p>
          <a:p>
            <a:r>
              <a:rPr lang="en-US" dirty="0" smtClean="0"/>
              <a:t>Semiconductor devices</a:t>
            </a:r>
          </a:p>
          <a:p>
            <a:pPr lvl="1"/>
            <a:r>
              <a:rPr lang="en-US" dirty="0" smtClean="0"/>
              <a:t>Diode</a:t>
            </a:r>
          </a:p>
          <a:p>
            <a:pPr lvl="1"/>
            <a:r>
              <a:rPr lang="en-US" dirty="0" smtClean="0"/>
              <a:t>Transistor</a:t>
            </a:r>
          </a:p>
          <a:p>
            <a:r>
              <a:rPr lang="en-US" dirty="0" smtClean="0"/>
              <a:t>Superconductivity</a:t>
            </a:r>
          </a:p>
          <a:p>
            <a:pPr lvl="1"/>
            <a:r>
              <a:rPr lang="en-US" dirty="0" smtClean="0"/>
              <a:t>Characteristics: Perfect conductivity and perfect diamagnetism</a:t>
            </a:r>
          </a:p>
          <a:p>
            <a:pPr lvl="1"/>
            <a:r>
              <a:rPr lang="en-US" dirty="0" smtClean="0"/>
              <a:t>Type 1, Type 2, and High </a:t>
            </a:r>
            <a:r>
              <a:rPr lang="en-US" dirty="0" err="1" smtClean="0"/>
              <a:t>Tc</a:t>
            </a:r>
            <a:r>
              <a:rPr lang="en-US" dirty="0" smtClean="0"/>
              <a:t> Superconductors</a:t>
            </a:r>
          </a:p>
          <a:p>
            <a:pPr lvl="1"/>
            <a:r>
              <a:rPr lang="en-US" dirty="0" smtClean="0"/>
              <a:t>BCS Theory and Cooper Pairs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Energy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2098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1905000"/>
            <a:ext cx="990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600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2819400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0" y="2895600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Energy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2098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1905000"/>
            <a:ext cx="990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600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2819400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0" y="2895600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4191000"/>
            <a:ext cx="741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Conductor               insulator           semiconductor           n-type                p-type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Energy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2098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1905000"/>
            <a:ext cx="990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6002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0" y="2971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0" y="2133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2819400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0" y="2895600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4191000"/>
            <a:ext cx="741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Conductor               insulator           semiconductor           n-type                p-type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2209800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7400" y="2819400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67600" y="2895600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90800" y="2590800"/>
            <a:ext cx="15240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20309" y="2854036"/>
            <a:ext cx="15240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Diode </a:t>
            </a:r>
            <a:r>
              <a:rPr lang="en-US" dirty="0" smtClean="0"/>
              <a:t>(p-n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110038" cy="16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06091"/>
            <a:ext cx="790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10000"/>
            <a:ext cx="6762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29000" y="56388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-type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6388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Diode </a:t>
            </a:r>
            <a:r>
              <a:rPr lang="en-US" dirty="0" smtClean="0"/>
              <a:t>(p-n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110038" cy="16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06091"/>
            <a:ext cx="790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10000"/>
            <a:ext cx="6762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038600" y="4343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83182" y="4775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56388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-type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6388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n-type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4343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happens when put together?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Diode </a:t>
            </a:r>
            <a:r>
              <a:rPr lang="en-US" dirty="0" smtClean="0"/>
              <a:t>(p-n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110038" cy="16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073" y="3683000"/>
            <a:ext cx="790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0"/>
            <a:ext cx="6762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038600" y="4343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83182" y="4775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56388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-type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6388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n-type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4343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happens when put together?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Diode </a:t>
            </a:r>
            <a:r>
              <a:rPr lang="en-US" dirty="0" smtClean="0"/>
              <a:t>(p-n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4110038" cy="16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81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58674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-type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8674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n-type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657600"/>
            <a:ext cx="2792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-Diffusion of excessive electrons/holes</a:t>
            </a:r>
            <a:endParaRPr lang="en-US" dirty="0" smtClean="0"/>
          </a:p>
          <a:p>
            <a:r>
              <a:rPr lang="en-US" dirty="0" smtClean="0"/>
              <a:t>-Coulomb interactions between new charge distributions resulting from diffusion of electrons and holes</a:t>
            </a:r>
          </a:p>
          <a:p>
            <a:r>
              <a:rPr lang="en-US" dirty="0" smtClean="0"/>
              <a:t>-Depletion zone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5410200"/>
            <a:ext cx="685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3800" y="5410200"/>
            <a:ext cx="685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19575" y="5267325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 +</a:t>
            </a:r>
          </a:p>
          <a:p>
            <a:pPr>
              <a:buFontTx/>
              <a:buChar char="-"/>
            </a:pPr>
            <a:r>
              <a:rPr lang="en-US" dirty="0" smtClean="0"/>
              <a:t> 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biased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7600"/>
            <a:ext cx="19431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44305" y="990600"/>
            <a:ext cx="3099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potential at p end</a:t>
            </a:r>
          </a:p>
          <a:p>
            <a:r>
              <a:rPr lang="en-US" dirty="0" smtClean="0"/>
              <a:t>Lower potential at n-end</a:t>
            </a:r>
          </a:p>
          <a:p>
            <a:r>
              <a:rPr lang="en-US" dirty="0" smtClean="0"/>
              <a:t>Electrons are supplied at n-end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biased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7600"/>
            <a:ext cx="19431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44305" y="990600"/>
            <a:ext cx="3099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potential at p end</a:t>
            </a:r>
          </a:p>
          <a:p>
            <a:r>
              <a:rPr lang="en-US" dirty="0" smtClean="0"/>
              <a:t>Lower potential at n-end</a:t>
            </a:r>
          </a:p>
          <a:p>
            <a:r>
              <a:rPr lang="en-US" dirty="0" smtClean="0"/>
              <a:t>Electrons are supplied at n-end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8862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-electrons and holes recombine when they meet</a:t>
            </a:r>
          </a:p>
          <a:p>
            <a:r>
              <a:rPr lang="en-US" dirty="0" smtClean="0"/>
              <a:t>-current flows continuously</a:t>
            </a:r>
          </a:p>
          <a:p>
            <a:r>
              <a:rPr lang="en-US" dirty="0" smtClean="0"/>
              <a:t>-forward-biasing shifts the n-type conduction band upward, allowing higher energy conduction electrons to fill lower energy valence holes. Energy is lost to heat/light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Biased Diode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7338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44305" y="1143000"/>
            <a:ext cx="2870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potential at n- end</a:t>
            </a:r>
          </a:p>
          <a:p>
            <a:r>
              <a:rPr lang="en-US" dirty="0" smtClean="0"/>
              <a:t>Lower potential at p-end</a:t>
            </a:r>
          </a:p>
          <a:p>
            <a:r>
              <a:rPr lang="en-US" dirty="0" smtClean="0"/>
              <a:t>Electrons disappear at n-end</a:t>
            </a:r>
          </a:p>
          <a:p>
            <a:r>
              <a:rPr lang="en-US" dirty="0" smtClean="0"/>
              <a:t>Holes disappear at p-end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2857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3962400"/>
            <a:ext cx="8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 = 0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Biased Diode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7338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44305" y="1143000"/>
            <a:ext cx="2870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potential at n- end</a:t>
            </a:r>
          </a:p>
          <a:p>
            <a:r>
              <a:rPr lang="en-US" dirty="0" smtClean="0"/>
              <a:t>Lower potential at p-end</a:t>
            </a:r>
          </a:p>
          <a:p>
            <a:r>
              <a:rPr lang="en-US" dirty="0" smtClean="0"/>
              <a:t>Electrons disappear at n-end</a:t>
            </a:r>
          </a:p>
          <a:p>
            <a:r>
              <a:rPr lang="en-US" dirty="0" smtClean="0"/>
              <a:t>Holes disappear at p-end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35052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-depletion region (no free charge carriers)</a:t>
            </a:r>
          </a:p>
          <a:p>
            <a:r>
              <a:rPr lang="en-US" dirty="0" smtClean="0"/>
              <a:t>-current stops immediately</a:t>
            </a:r>
          </a:p>
          <a:p>
            <a:r>
              <a:rPr lang="en-US" dirty="0" smtClean="0"/>
              <a:t>-reverse-biasing makes the potential difference more pronounced</a:t>
            </a:r>
          </a:p>
          <a:p>
            <a:r>
              <a:rPr lang="en-US" dirty="0" smtClean="0"/>
              <a:t>-minor charge carriers (conduction electrons in p and valence holes in n) can recombine at a negligible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 (</a:t>
            </a:r>
            <a:r>
              <a:rPr lang="en-US" dirty="0" err="1" smtClean="0"/>
              <a:t>npn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2590800"/>
            <a:ext cx="4149725" cy="3930650"/>
            <a:chOff x="467" y="710"/>
            <a:chExt cx="2614" cy="2476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479" y="710"/>
              <a:ext cx="26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 RESISTANCELESS CONDUCTION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67" y="1153"/>
              <a:ext cx="2435" cy="2033"/>
              <a:chOff x="479" y="1129"/>
              <a:chExt cx="2435" cy="2033"/>
            </a:xfrm>
          </p:grpSpPr>
          <p:sp>
            <p:nvSpPr>
              <p:cNvPr id="44" name="Rectangle 6"/>
              <p:cNvSpPr>
                <a:spLocks noChangeArrowheads="1"/>
              </p:cNvSpPr>
              <p:nvPr/>
            </p:nvSpPr>
            <p:spPr bwMode="auto">
              <a:xfrm>
                <a:off x="1281" y="2931"/>
                <a:ext cx="99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Temperature</a:t>
                </a:r>
              </a:p>
            </p:txBody>
          </p:sp>
          <p:sp>
            <p:nvSpPr>
              <p:cNvPr id="45" name="Rectangle 7"/>
              <p:cNvSpPr>
                <a:spLocks noChangeArrowheads="1"/>
              </p:cNvSpPr>
              <p:nvPr/>
            </p:nvSpPr>
            <p:spPr bwMode="auto">
              <a:xfrm rot="16200000">
                <a:off x="182" y="1756"/>
                <a:ext cx="8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Resistivity</a:t>
                </a:r>
              </a:p>
            </p:txBody>
          </p:sp>
          <p:pic>
            <p:nvPicPr>
              <p:cNvPr id="46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46" y="1129"/>
                <a:ext cx="2011" cy="1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606" y="2868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1464" y="1440"/>
                <a:ext cx="5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omic Sans MS" pitchFamily="66" charset="0"/>
                  </a:rPr>
                  <a:t>Metal</a:t>
                </a:r>
              </a:p>
            </p:txBody>
          </p:sp>
          <p:sp>
            <p:nvSpPr>
              <p:cNvPr id="49" name="Text Box 11"/>
              <p:cNvSpPr txBox="1">
                <a:spLocks noChangeArrowheads="1"/>
              </p:cNvSpPr>
              <p:nvPr/>
            </p:nvSpPr>
            <p:spPr bwMode="auto">
              <a:xfrm>
                <a:off x="1656" y="2112"/>
                <a:ext cx="125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omic Sans MS" pitchFamily="66" charset="0"/>
                  </a:rPr>
                  <a:t>Superconductors</a:t>
                </a:r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>
                <a:off x="1335" y="2456"/>
                <a:ext cx="306" cy="160"/>
              </a:xfrm>
              <a:prstGeom prst="rightArrow">
                <a:avLst>
                  <a:gd name="adj1" fmla="val 50000"/>
                  <a:gd name="adj2" fmla="val 47813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Rectangle 13"/>
              <p:cNvSpPr>
                <a:spLocks noChangeArrowheads="1"/>
              </p:cNvSpPr>
              <p:nvPr/>
            </p:nvSpPr>
            <p:spPr bwMode="auto">
              <a:xfrm>
                <a:off x="1633" y="2417"/>
                <a:ext cx="2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T</a:t>
                </a:r>
                <a:r>
                  <a:rPr kumimoji="1" lang="en-US" sz="1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c</a:t>
                </a:r>
              </a:p>
            </p:txBody>
          </p:sp>
        </p:grpSp>
      </p:grp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2454275" y="1219200"/>
            <a:ext cx="628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1911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   K.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Onnes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 Superconductivity in Hg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457450" y="1752600"/>
            <a:ext cx="6461125" cy="4310063"/>
            <a:chOff x="1373" y="1112"/>
            <a:chExt cx="4070" cy="2715"/>
          </a:xfrm>
        </p:grpSpPr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3575" y="1862"/>
              <a:ext cx="1868" cy="1965"/>
              <a:chOff x="3263" y="2198"/>
              <a:chExt cx="1868" cy="1965"/>
            </a:xfrm>
          </p:grpSpPr>
          <p:pic>
            <p:nvPicPr>
              <p:cNvPr id="56" name="Picture 17" descr="16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63" y="2699"/>
                <a:ext cx="1868" cy="1464"/>
              </a:xfrm>
              <a:prstGeom prst="rect">
                <a:avLst/>
              </a:prstGeom>
              <a:noFill/>
            </p:spPr>
          </p:pic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3388" y="2198"/>
                <a:ext cx="16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MEISSNER EFFECT: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Perfect diamagnetism</a:t>
                </a:r>
              </a:p>
            </p:txBody>
          </p:sp>
        </p:grp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1373" y="1112"/>
              <a:ext cx="23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omic Sans MS" pitchFamily="66" charset="0"/>
                </a:rPr>
                <a:t>1933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omic Sans MS" pitchFamily="66" charset="0"/>
                </a:rPr>
                <a:t>  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omic Sans MS" pitchFamily="66" charset="0"/>
                </a:rPr>
                <a:t>Meissner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omic Sans MS" pitchFamily="66" charset="0"/>
                </a:rPr>
                <a:t> effect</a:t>
              </a:r>
            </a:p>
          </p:txBody>
        </p:sp>
      </p:grp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Superconductivity:</a:t>
            </a:r>
            <a:br>
              <a:rPr lang="en-US" dirty="0" smtClean="0"/>
            </a:br>
            <a:r>
              <a:rPr lang="en-US" dirty="0" smtClean="0"/>
              <a:t>Essential </a:t>
            </a:r>
            <a:r>
              <a:rPr lang="en-US" dirty="0" smtClean="0"/>
              <a:t>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15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of Superconductivity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57275" y="1216025"/>
            <a:ext cx="7858125" cy="5429250"/>
            <a:chOff x="354" y="900"/>
            <a:chExt cx="4950" cy="342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732" y="1260"/>
              <a:ext cx="4572" cy="29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54" y="900"/>
              <a:ext cx="4399" cy="3420"/>
              <a:chOff x="198" y="480"/>
              <a:chExt cx="4399" cy="3420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198" y="480"/>
                <a:ext cx="4399" cy="3420"/>
                <a:chOff x="204" y="472"/>
                <a:chExt cx="4399" cy="3420"/>
              </a:xfrm>
            </p:grpSpPr>
            <p:graphicFrame>
              <p:nvGraphicFramePr>
                <p:cNvPr id="30" name="Object 7"/>
                <p:cNvGraphicFramePr>
                  <a:graphicFrameLocks noChangeAspect="1"/>
                </p:cNvGraphicFramePr>
                <p:nvPr/>
              </p:nvGraphicFramePr>
              <p:xfrm>
                <a:off x="204" y="472"/>
                <a:ext cx="4399" cy="3420"/>
              </p:xfrm>
              <a:graphic>
                <a:graphicData uri="http://schemas.openxmlformats.org/presentationml/2006/ole">
                  <p:oleObj spid="_x0000_s5122" name="Graph" r:id="rId3" imgW="4077005" imgH="3171139" progId="">
                    <p:embed/>
                  </p:oleObj>
                </a:graphicData>
              </a:graphic>
            </p:graphicFrame>
            <p:sp>
              <p:nvSpPr>
                <p:cNvPr id="31" name="Rectangle 8"/>
                <p:cNvSpPr>
                  <a:spLocks noChangeArrowheads="1"/>
                </p:cNvSpPr>
                <p:nvPr/>
              </p:nvSpPr>
              <p:spPr bwMode="auto">
                <a:xfrm>
                  <a:off x="2052" y="3624"/>
                  <a:ext cx="110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Year of Discovery</a:t>
                  </a:r>
                </a:p>
              </p:txBody>
            </p:sp>
            <p:sp>
              <p:nvSpPr>
                <p:cNvPr id="32" name="Rectangle 9"/>
                <p:cNvSpPr>
                  <a:spLocks noChangeArrowheads="1"/>
                </p:cNvSpPr>
                <p:nvPr/>
              </p:nvSpPr>
              <p:spPr bwMode="auto">
                <a:xfrm rot="16200000">
                  <a:off x="-467" y="1971"/>
                  <a:ext cx="174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rPr>
                    <a:t>Transition Temperature (K)</a:t>
                  </a:r>
                  <a:endParaRPr kumimoji="1" lang="en-US" sz="1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graphicFrame>
            <p:nvGraphicFramePr>
              <p:cNvPr id="28" name="Object 10"/>
              <p:cNvGraphicFramePr>
                <a:graphicFrameLocks noChangeAspect="1"/>
              </p:cNvGraphicFramePr>
              <p:nvPr/>
            </p:nvGraphicFramePr>
            <p:xfrm>
              <a:off x="590" y="536"/>
              <a:ext cx="3967" cy="2981"/>
            </p:xfrm>
            <a:graphic>
              <a:graphicData uri="http://schemas.openxmlformats.org/presentationml/2006/ole">
                <p:oleObj spid="_x0000_s5123" name="Graph" r:id="rId4" imgW="3675888" imgH="2761488" progId="">
                  <p:embed/>
                </p:oleObj>
              </a:graphicData>
            </a:graphic>
          </p:graphicFrame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804" y="3006"/>
                <a:ext cx="3576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2182813" y="1219200"/>
            <a:ext cx="679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1950	  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Isotope effect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en-US" sz="2400" b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~M</a:t>
            </a:r>
            <a:r>
              <a:rPr lang="en-US" sz="2400" b="1" baseline="400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-a  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a~1/2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184400" y="2057400"/>
            <a:ext cx="60500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1957   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BCS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Theory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  (Bardeen, Cooper, Schrieffer)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3990975" y="4425950"/>
            <a:ext cx="1379538" cy="1247775"/>
            <a:chOff x="2556" y="2562"/>
            <a:chExt cx="869" cy="786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946" y="2856"/>
              <a:ext cx="0" cy="492"/>
            </a:xfrm>
            <a:prstGeom prst="line">
              <a:avLst/>
            </a:prstGeom>
            <a:noFill/>
            <a:ln w="1524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2556" y="2562"/>
              <a:ext cx="869" cy="216"/>
              <a:chOff x="2556" y="2562"/>
              <a:chExt cx="869" cy="216"/>
            </a:xfrm>
          </p:grpSpPr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556" y="2574"/>
                <a:ext cx="846" cy="20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569" y="2562"/>
                <a:ext cx="8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omic Sans MS" pitchFamily="66" charset="0"/>
                  </a:rPr>
                  <a:t>BCS Theory</a:t>
                </a:r>
              </a:p>
            </p:txBody>
          </p:sp>
        </p:grpSp>
      </p:grp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2197100" y="3124200"/>
            <a:ext cx="475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1962	  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Tunneling experiments</a:t>
            </a:r>
          </a:p>
        </p:txBody>
      </p:sp>
    </p:spTree>
    <p:extLst>
      <p:ext uri="{BB962C8B-B14F-4D97-AF65-F5344CB8AC3E}">
        <p14:creationId xmlns:p14="http://schemas.microsoft.com/office/powerpoint/2010/main" xmlns="" val="4312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4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conductivity—critical temperature (</a:t>
            </a:r>
            <a:r>
              <a:rPr lang="en-US" dirty="0" err="1" smtClean="0"/>
              <a:t>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Perfect diamagnetism- critical B field (</a:t>
            </a:r>
            <a:r>
              <a:rPr lang="en-US" dirty="0" err="1" smtClean="0"/>
              <a:t>Bc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670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conductivity—critical temperature (</a:t>
            </a:r>
            <a:r>
              <a:rPr lang="en-US" dirty="0" err="1" smtClean="0"/>
              <a:t>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Perfect diamagnetism- critical B field (</a:t>
            </a:r>
            <a:r>
              <a:rPr lang="en-US" dirty="0" err="1" smtClean="0"/>
              <a:t>Bc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670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6019800"/>
            <a:ext cx="316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Superconductors repel magnets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572000"/>
            <a:ext cx="3295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 Superconductors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1" y="16764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-Sharp transition at </a:t>
            </a:r>
            <a:r>
              <a:rPr lang="en-US" dirty="0" err="1" smtClean="0"/>
              <a:t>Bc</a:t>
            </a:r>
            <a:endParaRPr lang="en-US" dirty="0" smtClean="0"/>
          </a:p>
          <a:p>
            <a:r>
              <a:rPr lang="en-US" dirty="0" smtClean="0"/>
              <a:t>-No B field in the superconducting material because </a:t>
            </a:r>
            <a:r>
              <a:rPr lang="en-US" dirty="0" err="1" smtClean="0"/>
              <a:t>Bext</a:t>
            </a:r>
            <a:r>
              <a:rPr lang="en-US" dirty="0" smtClean="0"/>
              <a:t> is </a:t>
            </a:r>
            <a:r>
              <a:rPr lang="en-US" dirty="0" err="1" smtClean="0"/>
              <a:t>cancled</a:t>
            </a:r>
            <a:r>
              <a:rPr lang="en-US" dirty="0" smtClean="0"/>
              <a:t> by B-induced before </a:t>
            </a:r>
            <a:r>
              <a:rPr lang="en-US" dirty="0" err="1" smtClean="0"/>
              <a:t>Bc</a:t>
            </a:r>
            <a:endParaRPr lang="en-US" dirty="0" smtClean="0"/>
          </a:p>
          <a:p>
            <a:r>
              <a:rPr lang="en-US" dirty="0" smtClean="0"/>
              <a:t>-After </a:t>
            </a:r>
            <a:r>
              <a:rPr lang="en-US" dirty="0" err="1" smtClean="0"/>
              <a:t>Bc</a:t>
            </a:r>
            <a:r>
              <a:rPr lang="en-US" dirty="0" smtClean="0"/>
              <a:t>, the superconducting material is in a normal state allowing </a:t>
            </a:r>
            <a:r>
              <a:rPr lang="en-US" dirty="0" err="1" smtClean="0"/>
              <a:t>Bext</a:t>
            </a:r>
            <a:r>
              <a:rPr lang="en-US" dirty="0" smtClean="0"/>
              <a:t> to penetrate the material</a:t>
            </a:r>
          </a:p>
          <a:p>
            <a:r>
              <a:rPr lang="en-US" dirty="0" smtClean="0"/>
              <a:t>-Superconducting elements tend to be Type 1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Bc</a:t>
            </a:r>
            <a:r>
              <a:rPr lang="en-US" dirty="0" smtClean="0"/>
              <a:t> is relatively low, 0.01-0.1 T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Tc</a:t>
            </a:r>
            <a:r>
              <a:rPr lang="en-US" dirty="0" smtClean="0"/>
              <a:t> is relatively low, 1-9 K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 vs. 2 Superconductors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4343400" cy="25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 Superconductors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6172200" cy="21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4343400" cy="25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40386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-Vortices: superconducting regions surrounding normal cores</a:t>
            </a:r>
          </a:p>
          <a:p>
            <a:r>
              <a:rPr lang="en-US" dirty="0" smtClean="0"/>
              <a:t>-Stronger field makes vortices become more dense, allowing more field lines to penetrate.</a:t>
            </a:r>
          </a:p>
          <a:p>
            <a:r>
              <a:rPr lang="en-US" dirty="0" smtClean="0"/>
              <a:t>-metallic compounds and alloys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Bc</a:t>
            </a:r>
            <a:r>
              <a:rPr lang="en-US" dirty="0" smtClean="0"/>
              <a:t>  are 2-3 orders of magnitude grater than type 1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Tc</a:t>
            </a:r>
            <a:r>
              <a:rPr lang="en-US" dirty="0" smtClean="0"/>
              <a:t> is twice as high as type 1, around 20K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Bardeen, Cooper, and Schrieffer (BCS)</a:t>
            </a:r>
          </a:p>
          <a:p>
            <a:r>
              <a:rPr lang="en-US" dirty="0" smtClean="0"/>
              <a:t>Explains Type 1 and Type 2 superconductors</a:t>
            </a:r>
          </a:p>
          <a:p>
            <a:r>
              <a:rPr lang="en-US" dirty="0" smtClean="0"/>
              <a:t>Lattice and electron interactions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Coherent</a:t>
            </a:r>
            <a:r>
              <a:rPr lang="en-US" dirty="0" smtClean="0"/>
              <a:t> motion of the electrons in Cooper pairs</a:t>
            </a:r>
          </a:p>
          <a:p>
            <a:pPr lvl="1"/>
            <a:r>
              <a:rPr lang="en-US" dirty="0" smtClean="0"/>
              <a:t>What is cooper pair?</a:t>
            </a:r>
          </a:p>
          <a:p>
            <a:pPr lvl="1"/>
            <a:r>
              <a:rPr lang="en-US" dirty="0" smtClean="0"/>
              <a:t>How coherent motion is created?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2857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3962400"/>
            <a:ext cx="8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 = 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52673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39624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&gt; 0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0" y="9525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BCS theory</a:t>
            </a:r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603250" y="2317750"/>
            <a:ext cx="3324225" cy="3200400"/>
            <a:chOff x="330" y="2166"/>
            <a:chExt cx="2094" cy="2016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0" y="2166"/>
              <a:ext cx="2094" cy="2016"/>
              <a:chOff x="330" y="2166"/>
              <a:chExt cx="2094" cy="2016"/>
            </a:xfrm>
          </p:grpSpPr>
          <p:sp>
            <p:nvSpPr>
              <p:cNvPr id="479298" name="Rectangle 66"/>
              <p:cNvSpPr>
                <a:spLocks noChangeArrowheads="1"/>
              </p:cNvSpPr>
              <p:nvPr/>
            </p:nvSpPr>
            <p:spPr bwMode="auto">
              <a:xfrm>
                <a:off x="330" y="2166"/>
                <a:ext cx="2094" cy="20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389" y="2329"/>
                <a:ext cx="2011" cy="1527"/>
                <a:chOff x="389" y="2194"/>
                <a:chExt cx="2011" cy="1527"/>
              </a:xfrm>
            </p:grpSpPr>
            <p:sp>
              <p:nvSpPr>
                <p:cNvPr id="479300" name="Oval 68"/>
                <p:cNvSpPr>
                  <a:spLocks noChangeArrowheads="1"/>
                </p:cNvSpPr>
                <p:nvPr/>
              </p:nvSpPr>
              <p:spPr bwMode="auto">
                <a:xfrm>
                  <a:off x="409" y="361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1" name="Oval 69"/>
                <p:cNvSpPr>
                  <a:spLocks noChangeArrowheads="1"/>
                </p:cNvSpPr>
                <p:nvPr/>
              </p:nvSpPr>
              <p:spPr bwMode="auto">
                <a:xfrm>
                  <a:off x="880" y="361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2" name="Oval 70"/>
                <p:cNvSpPr>
                  <a:spLocks noChangeArrowheads="1"/>
                </p:cNvSpPr>
                <p:nvPr/>
              </p:nvSpPr>
              <p:spPr bwMode="auto">
                <a:xfrm>
                  <a:off x="1350" y="3611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3" name="Oval 71"/>
                <p:cNvSpPr>
                  <a:spLocks noChangeArrowheads="1"/>
                </p:cNvSpPr>
                <p:nvPr/>
              </p:nvSpPr>
              <p:spPr bwMode="auto">
                <a:xfrm>
                  <a:off x="1815" y="361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4" name="Oval 72"/>
                <p:cNvSpPr>
                  <a:spLocks noChangeArrowheads="1"/>
                </p:cNvSpPr>
                <p:nvPr/>
              </p:nvSpPr>
              <p:spPr bwMode="auto">
                <a:xfrm>
                  <a:off x="2290" y="3611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5" name="Oval 73"/>
                <p:cNvSpPr>
                  <a:spLocks noChangeArrowheads="1"/>
                </p:cNvSpPr>
                <p:nvPr/>
              </p:nvSpPr>
              <p:spPr bwMode="auto">
                <a:xfrm>
                  <a:off x="409" y="266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6" name="Oval 74"/>
                <p:cNvSpPr>
                  <a:spLocks noChangeArrowheads="1"/>
                </p:cNvSpPr>
                <p:nvPr/>
              </p:nvSpPr>
              <p:spPr bwMode="auto">
                <a:xfrm>
                  <a:off x="404" y="314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7" name="Oval 75"/>
                <p:cNvSpPr>
                  <a:spLocks noChangeArrowheads="1"/>
                </p:cNvSpPr>
                <p:nvPr/>
              </p:nvSpPr>
              <p:spPr bwMode="auto">
                <a:xfrm>
                  <a:off x="389" y="2194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8" name="Oval 76"/>
                <p:cNvSpPr>
                  <a:spLocks noChangeArrowheads="1"/>
                </p:cNvSpPr>
                <p:nvPr/>
              </p:nvSpPr>
              <p:spPr bwMode="auto">
                <a:xfrm>
                  <a:off x="865" y="219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09" name="Oval 77"/>
                <p:cNvSpPr>
                  <a:spLocks noChangeArrowheads="1"/>
                </p:cNvSpPr>
                <p:nvPr/>
              </p:nvSpPr>
              <p:spPr bwMode="auto">
                <a:xfrm>
                  <a:off x="1331" y="219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0" name="Oval 78"/>
                <p:cNvSpPr>
                  <a:spLocks noChangeArrowheads="1"/>
                </p:cNvSpPr>
                <p:nvPr/>
              </p:nvSpPr>
              <p:spPr bwMode="auto">
                <a:xfrm>
                  <a:off x="1806" y="219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1" name="Oval 79"/>
                <p:cNvSpPr>
                  <a:spLocks noChangeArrowheads="1"/>
                </p:cNvSpPr>
                <p:nvPr/>
              </p:nvSpPr>
              <p:spPr bwMode="auto">
                <a:xfrm>
                  <a:off x="2271" y="219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2" name="Oval 80"/>
                <p:cNvSpPr>
                  <a:spLocks noChangeArrowheads="1"/>
                </p:cNvSpPr>
                <p:nvPr/>
              </p:nvSpPr>
              <p:spPr bwMode="auto">
                <a:xfrm>
                  <a:off x="2271" y="266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3" name="Oval 81"/>
                <p:cNvSpPr>
                  <a:spLocks noChangeArrowheads="1"/>
                </p:cNvSpPr>
                <p:nvPr/>
              </p:nvSpPr>
              <p:spPr bwMode="auto">
                <a:xfrm>
                  <a:off x="2290" y="314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4" name="Oval 82"/>
                <p:cNvSpPr>
                  <a:spLocks noChangeArrowheads="1"/>
                </p:cNvSpPr>
                <p:nvPr/>
              </p:nvSpPr>
              <p:spPr bwMode="auto">
                <a:xfrm>
                  <a:off x="1820" y="3140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5" name="Oval 83"/>
                <p:cNvSpPr>
                  <a:spLocks noChangeArrowheads="1"/>
                </p:cNvSpPr>
                <p:nvPr/>
              </p:nvSpPr>
              <p:spPr bwMode="auto">
                <a:xfrm>
                  <a:off x="1815" y="266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6" name="Oval 84"/>
                <p:cNvSpPr>
                  <a:spLocks noChangeArrowheads="1"/>
                </p:cNvSpPr>
                <p:nvPr/>
              </p:nvSpPr>
              <p:spPr bwMode="auto">
                <a:xfrm>
                  <a:off x="875" y="3144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7" name="Oval 85"/>
                <p:cNvSpPr>
                  <a:spLocks noChangeArrowheads="1"/>
                </p:cNvSpPr>
                <p:nvPr/>
              </p:nvSpPr>
              <p:spPr bwMode="auto">
                <a:xfrm>
                  <a:off x="1349" y="313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8" name="Oval 86"/>
                <p:cNvSpPr>
                  <a:spLocks noChangeArrowheads="1"/>
                </p:cNvSpPr>
                <p:nvPr/>
              </p:nvSpPr>
              <p:spPr bwMode="auto">
                <a:xfrm>
                  <a:off x="880" y="2669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319" name="Oval 87"/>
                <p:cNvSpPr>
                  <a:spLocks noChangeArrowheads="1"/>
                </p:cNvSpPr>
                <p:nvPr/>
              </p:nvSpPr>
              <p:spPr bwMode="auto">
                <a:xfrm>
                  <a:off x="1345" y="2665"/>
                  <a:ext cx="110" cy="11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5" name="Group 105"/>
            <p:cNvGrpSpPr>
              <a:grpSpLocks/>
            </p:cNvGrpSpPr>
            <p:nvPr/>
          </p:nvGrpSpPr>
          <p:grpSpPr bwMode="auto">
            <a:xfrm>
              <a:off x="1060" y="2694"/>
              <a:ext cx="290" cy="418"/>
              <a:chOff x="1060" y="2694"/>
              <a:chExt cx="290" cy="418"/>
            </a:xfrm>
          </p:grpSpPr>
          <p:sp>
            <p:nvSpPr>
              <p:cNvPr id="479338" name="Oval 106"/>
              <p:cNvSpPr>
                <a:spLocks noChangeArrowheads="1"/>
              </p:cNvSpPr>
              <p:nvPr/>
            </p:nvSpPr>
            <p:spPr bwMode="auto">
              <a:xfrm>
                <a:off x="1114" y="3045"/>
                <a:ext cx="67" cy="6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9339" name="Text Box 107"/>
              <p:cNvSpPr txBox="1">
                <a:spLocks noChangeArrowheads="1"/>
              </p:cNvSpPr>
              <p:nvPr/>
            </p:nvSpPr>
            <p:spPr bwMode="auto">
              <a:xfrm>
                <a:off x="1060" y="285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kumimoji="1" lang="en-US" sz="1600">
                    <a:solidFill>
                      <a:srgbClr val="000000"/>
                    </a:solidFill>
                    <a:latin typeface="Comic Sans MS" pitchFamily="66" charset="0"/>
                  </a:rPr>
                  <a:t>e</a:t>
                </a:r>
              </a:p>
            </p:txBody>
          </p:sp>
          <p:sp>
            <p:nvSpPr>
              <p:cNvPr id="479340" name="Line 108"/>
              <p:cNvSpPr>
                <a:spLocks noChangeShapeType="1"/>
              </p:cNvSpPr>
              <p:nvPr/>
            </p:nvSpPr>
            <p:spPr bwMode="auto">
              <a:xfrm flipV="1">
                <a:off x="1170" y="2694"/>
                <a:ext cx="180" cy="3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1201738" y="3073400"/>
            <a:ext cx="1462087" cy="1439863"/>
            <a:chOff x="701" y="2513"/>
            <a:chExt cx="921" cy="907"/>
          </a:xfrm>
        </p:grpSpPr>
        <p:sp>
          <p:nvSpPr>
            <p:cNvPr id="479321" name="Oval 89"/>
            <p:cNvSpPr>
              <a:spLocks noChangeArrowheads="1"/>
            </p:cNvSpPr>
            <p:nvPr/>
          </p:nvSpPr>
          <p:spPr bwMode="auto">
            <a:xfrm>
              <a:off x="942" y="3087"/>
              <a:ext cx="110" cy="11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322" name="Oval 90"/>
            <p:cNvSpPr>
              <a:spLocks noChangeArrowheads="1"/>
            </p:cNvSpPr>
            <p:nvPr/>
          </p:nvSpPr>
          <p:spPr bwMode="auto">
            <a:xfrm>
              <a:off x="1278" y="3087"/>
              <a:ext cx="110" cy="11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323" name="Oval 91"/>
            <p:cNvSpPr>
              <a:spLocks noChangeArrowheads="1"/>
            </p:cNvSpPr>
            <p:nvPr/>
          </p:nvSpPr>
          <p:spPr bwMode="auto">
            <a:xfrm>
              <a:off x="1298" y="2737"/>
              <a:ext cx="110" cy="11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324" name="Oval 92"/>
            <p:cNvSpPr>
              <a:spLocks noChangeArrowheads="1"/>
            </p:cNvSpPr>
            <p:nvPr/>
          </p:nvSpPr>
          <p:spPr bwMode="auto">
            <a:xfrm>
              <a:off x="938" y="2731"/>
              <a:ext cx="110" cy="11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325" name="Text Box 93"/>
            <p:cNvSpPr txBox="1">
              <a:spLocks noChangeArrowheads="1"/>
            </p:cNvSpPr>
            <p:nvPr/>
          </p:nvSpPr>
          <p:spPr bwMode="auto">
            <a:xfrm>
              <a:off x="701" y="2514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400" b="1">
                  <a:solidFill>
                    <a:srgbClr val="000000"/>
                  </a:solidFill>
                  <a:latin typeface="Times New Roman" pitchFamily="18" charset="0"/>
                </a:rPr>
                <a:t>+Z</a:t>
              </a:r>
            </a:p>
          </p:txBody>
        </p:sp>
        <p:sp>
          <p:nvSpPr>
            <p:cNvPr id="479326" name="Text Box 94"/>
            <p:cNvSpPr txBox="1">
              <a:spLocks noChangeArrowheads="1"/>
            </p:cNvSpPr>
            <p:nvPr/>
          </p:nvSpPr>
          <p:spPr bwMode="auto">
            <a:xfrm>
              <a:off x="1346" y="2513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400" b="1">
                  <a:solidFill>
                    <a:srgbClr val="000000"/>
                  </a:solidFill>
                  <a:latin typeface="Times New Roman" pitchFamily="18" charset="0"/>
                </a:rPr>
                <a:t>+Z</a:t>
              </a:r>
            </a:p>
          </p:txBody>
        </p:sp>
        <p:sp>
          <p:nvSpPr>
            <p:cNvPr id="479327" name="Text Box 95"/>
            <p:cNvSpPr txBox="1">
              <a:spLocks noChangeArrowheads="1"/>
            </p:cNvSpPr>
            <p:nvPr/>
          </p:nvSpPr>
          <p:spPr bwMode="auto">
            <a:xfrm>
              <a:off x="710" y="3228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400" b="1">
                  <a:solidFill>
                    <a:srgbClr val="000000"/>
                  </a:solidFill>
                  <a:latin typeface="Times New Roman" pitchFamily="18" charset="0"/>
                </a:rPr>
                <a:t>+Z</a:t>
              </a:r>
            </a:p>
          </p:txBody>
        </p:sp>
        <p:sp>
          <p:nvSpPr>
            <p:cNvPr id="479328" name="Text Box 96"/>
            <p:cNvSpPr txBox="1">
              <a:spLocks noChangeArrowheads="1"/>
            </p:cNvSpPr>
            <p:nvPr/>
          </p:nvSpPr>
          <p:spPr bwMode="auto">
            <a:xfrm>
              <a:off x="1367" y="3208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400" b="1">
                  <a:solidFill>
                    <a:srgbClr val="000000"/>
                  </a:solidFill>
                  <a:latin typeface="Times New Roman" pitchFamily="18" charset="0"/>
                </a:rPr>
                <a:t>+Z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1865313" y="4783138"/>
            <a:ext cx="346075" cy="685800"/>
            <a:chOff x="1119" y="3590"/>
            <a:chExt cx="218" cy="432"/>
          </a:xfrm>
        </p:grpSpPr>
        <p:grpSp>
          <p:nvGrpSpPr>
            <p:cNvPr id="8" name="Group 98"/>
            <p:cNvGrpSpPr>
              <a:grpSpLocks/>
            </p:cNvGrpSpPr>
            <p:nvPr/>
          </p:nvGrpSpPr>
          <p:grpSpPr bwMode="auto">
            <a:xfrm>
              <a:off x="1119" y="3590"/>
              <a:ext cx="67" cy="432"/>
              <a:chOff x="1119" y="3590"/>
              <a:chExt cx="67" cy="432"/>
            </a:xfrm>
          </p:grpSpPr>
          <p:sp>
            <p:nvSpPr>
              <p:cNvPr id="479331" name="Oval 99"/>
              <p:cNvSpPr>
                <a:spLocks noChangeArrowheads="1"/>
              </p:cNvSpPr>
              <p:nvPr/>
            </p:nvSpPr>
            <p:spPr bwMode="auto">
              <a:xfrm>
                <a:off x="1119" y="3955"/>
                <a:ext cx="67" cy="67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9332" name="Line 100"/>
              <p:cNvSpPr>
                <a:spLocks noChangeShapeType="1"/>
              </p:cNvSpPr>
              <p:nvPr/>
            </p:nvSpPr>
            <p:spPr bwMode="auto">
              <a:xfrm flipV="1">
                <a:off x="1157" y="3590"/>
                <a:ext cx="0" cy="322"/>
              </a:xfrm>
              <a:prstGeom prst="line">
                <a:avLst/>
              </a:prstGeom>
              <a:noFill/>
              <a:ln w="19050">
                <a:solidFill>
                  <a:srgbClr val="99003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9333" name="Text Box 101"/>
            <p:cNvSpPr txBox="1">
              <a:spLocks noChangeArrowheads="1"/>
            </p:cNvSpPr>
            <p:nvPr/>
          </p:nvSpPr>
          <p:spPr bwMode="auto">
            <a:xfrm>
              <a:off x="1151" y="380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600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</a:p>
          </p:txBody>
        </p:sp>
      </p:grpSp>
      <p:sp>
        <p:nvSpPr>
          <p:cNvPr id="479239" name="Rectangle 7"/>
          <p:cNvSpPr>
            <a:spLocks noChangeArrowheads="1"/>
          </p:cNvSpPr>
          <p:nvPr/>
        </p:nvSpPr>
        <p:spPr bwMode="auto">
          <a:xfrm>
            <a:off x="2095500" y="865188"/>
            <a:ext cx="488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PHONON MEDIATED PAIRING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(phonon = lattice vibration)</a:t>
            </a:r>
          </a:p>
        </p:txBody>
      </p:sp>
      <p:sp>
        <p:nvSpPr>
          <p:cNvPr id="479354" name="Rectangle 122"/>
          <p:cNvSpPr>
            <a:spLocks noChangeArrowheads="1"/>
          </p:cNvSpPr>
          <p:nvPr/>
        </p:nvSpPr>
        <p:spPr bwMode="auto">
          <a:xfrm>
            <a:off x="4543425" y="2430463"/>
            <a:ext cx="412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Pairs of electrons: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Cooper pairs</a:t>
            </a:r>
          </a:p>
        </p:txBody>
      </p: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4587875" y="4394200"/>
            <a:ext cx="3997325" cy="779463"/>
            <a:chOff x="3071" y="1762"/>
            <a:chExt cx="2518" cy="491"/>
          </a:xfrm>
        </p:grpSpPr>
        <p:sp>
          <p:nvSpPr>
            <p:cNvPr id="479335" name="Rectangle 103"/>
            <p:cNvSpPr>
              <a:spLocks noChangeArrowheads="1"/>
            </p:cNvSpPr>
            <p:nvPr/>
          </p:nvSpPr>
          <p:spPr bwMode="auto">
            <a:xfrm>
              <a:off x="3071" y="1762"/>
              <a:ext cx="2381" cy="49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9336" name="Rectangle 104"/>
            <p:cNvSpPr>
              <a:spLocks noChangeArrowheads="1"/>
            </p:cNvSpPr>
            <p:nvPr/>
          </p:nvSpPr>
          <p:spPr bwMode="auto">
            <a:xfrm>
              <a:off x="3120" y="1846"/>
              <a:ext cx="2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r>
                <a:rPr lang="en-US" sz="2400" b="1" baseline="-30000" dirty="0" smtClean="0">
                  <a:solidFill>
                    <a:srgbClr val="000000"/>
                  </a:solidFill>
                  <a:latin typeface="Comic Sans MS" pitchFamily="66" charset="0"/>
                </a:rPr>
                <a:t>c</a:t>
              </a:r>
              <a:r>
                <a:rPr lang="en-US" sz="2400" b="1" dirty="0" smtClean="0">
                  <a:solidFill>
                    <a:srgbClr val="000000"/>
                  </a:solidFill>
                  <a:latin typeface="Comic Sans MS" pitchFamily="66" charset="0"/>
                </a:rPr>
                <a:t>~M</a:t>
              </a:r>
              <a:r>
                <a:rPr lang="en-US" sz="2400" b="1" baseline="45000" dirty="0" smtClean="0">
                  <a:solidFill>
                    <a:srgbClr val="000000"/>
                  </a:solidFill>
                  <a:latin typeface="Comic Sans MS" pitchFamily="66" charset="0"/>
                </a:rPr>
                <a:t>-1/2</a:t>
              </a:r>
              <a:endParaRPr lang="en-US" sz="2400" b="1" baseline="45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79360" name="Rectangle 128"/>
          <p:cNvSpPr>
            <a:spLocks noChangeArrowheads="1"/>
          </p:cNvSpPr>
          <p:nvPr/>
        </p:nvSpPr>
        <p:spPr bwMode="auto">
          <a:xfrm>
            <a:off x="4543425" y="2992438"/>
            <a:ext cx="305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Superconducting gap: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</a:p>
        </p:txBody>
      </p:sp>
      <p:sp>
        <p:nvSpPr>
          <p:cNvPr id="479364" name="Rectangle 132"/>
          <p:cNvSpPr>
            <a:spLocks noChangeArrowheads="1"/>
          </p:cNvSpPr>
          <p:nvPr/>
        </p:nvSpPr>
        <p:spPr bwMode="auto">
          <a:xfrm>
            <a:off x="2352675" y="3840163"/>
            <a:ext cx="38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</a:p>
        </p:txBody>
      </p:sp>
      <p:sp>
        <p:nvSpPr>
          <p:cNvPr id="479365" name="Rectangle 133"/>
          <p:cNvSpPr>
            <a:spLocks noChangeArrowheads="1"/>
          </p:cNvSpPr>
          <p:nvPr/>
        </p:nvSpPr>
        <p:spPr bwMode="auto">
          <a:xfrm rot="1472048">
            <a:off x="1905000" y="2913063"/>
            <a:ext cx="230188" cy="100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2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354" grpId="0"/>
      <p:bldP spid="479360" grpId="0"/>
      <p:bldP spid="479364" grpId="0"/>
      <p:bldP spid="4793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 Pairs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4130358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1600200"/>
            <a:ext cx="2941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 paired electrons </a:t>
            </a:r>
          </a:p>
          <a:p>
            <a:r>
              <a:rPr lang="en-US" dirty="0" smtClean="0"/>
              <a:t>-are bosons as a pair</a:t>
            </a:r>
          </a:p>
          <a:p>
            <a:r>
              <a:rPr lang="en-US" dirty="0" smtClean="0"/>
              <a:t>-have opposite </a:t>
            </a:r>
            <a:r>
              <a:rPr lang="en-US" dirty="0" err="1" smtClean="0"/>
              <a:t>momenta</a:t>
            </a:r>
            <a:endParaRPr lang="en-US" dirty="0" smtClean="0"/>
          </a:p>
          <a:p>
            <a:r>
              <a:rPr lang="en-US" dirty="0" smtClean="0"/>
              <a:t>-opposite spin directions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 Pairs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4130358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4648200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/>
              <a:t>P</a:t>
            </a:r>
            <a:r>
              <a:rPr lang="en-US" dirty="0" smtClean="0"/>
              <a:t>aired electrons experience a net attraction by exchanging a phonon</a:t>
            </a:r>
          </a:p>
          <a:p>
            <a:r>
              <a:rPr lang="en-US" dirty="0" smtClean="0"/>
              <a:t>-Lattice is involved</a:t>
            </a:r>
          </a:p>
          <a:p>
            <a:endParaRPr lang="en-US" dirty="0" smtClean="0"/>
          </a:p>
          <a:p>
            <a:r>
              <a:rPr lang="en-US" dirty="0" smtClean="0"/>
              <a:t>-This attractive force is small at the order of 0.001 </a:t>
            </a:r>
            <a:r>
              <a:rPr lang="en-US" dirty="0" err="1" smtClean="0"/>
              <a:t>eV</a:t>
            </a:r>
            <a:r>
              <a:rPr lang="en-US" dirty="0" smtClean="0"/>
              <a:t>  which is greater than electron –electron repulsion </a:t>
            </a:r>
          </a:p>
          <a:p>
            <a:r>
              <a:rPr lang="en-US" dirty="0" smtClean="0"/>
              <a:t>-the separation between the two paired electrons is greater than atomic spacing in the lattice</a:t>
            </a:r>
            <a:endParaRPr lang="en-US" dirty="0"/>
          </a:p>
        </p:txBody>
      </p:sp>
      <p:sp>
        <p:nvSpPr>
          <p:cNvPr id="8" name="Rectangle 104"/>
          <p:cNvSpPr>
            <a:spLocks noChangeArrowheads="1"/>
          </p:cNvSpPr>
          <p:nvPr/>
        </p:nvSpPr>
        <p:spPr bwMode="auto">
          <a:xfrm>
            <a:off x="4191000" y="5029200"/>
            <a:ext cx="391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en-US" sz="2400" b="1" baseline="-30000" dirty="0" smtClean="0">
                <a:solidFill>
                  <a:srgbClr val="000000"/>
                </a:solidFill>
                <a:latin typeface="Comic Sans MS" pitchFamily="66" charset="0"/>
              </a:rPr>
              <a:t>c</a:t>
            </a: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</a:rPr>
              <a:t>~M</a:t>
            </a:r>
            <a:r>
              <a:rPr lang="en-US" sz="2400" b="1" baseline="45000" dirty="0" smtClean="0">
                <a:solidFill>
                  <a:srgbClr val="000000"/>
                </a:solidFill>
                <a:latin typeface="Comic Sans MS" pitchFamily="66" charset="0"/>
              </a:rPr>
              <a:t>-1/2</a:t>
            </a:r>
            <a:endParaRPr lang="en-US" sz="2400" b="1" baseline="45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600200"/>
            <a:ext cx="2941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 paired electrons </a:t>
            </a:r>
          </a:p>
          <a:p>
            <a:r>
              <a:rPr lang="en-US" dirty="0" smtClean="0"/>
              <a:t>-are bosons as a pair</a:t>
            </a:r>
          </a:p>
          <a:p>
            <a:r>
              <a:rPr lang="en-US" dirty="0" smtClean="0"/>
              <a:t>-have opposite </a:t>
            </a:r>
            <a:r>
              <a:rPr lang="en-US" dirty="0" err="1" smtClean="0"/>
              <a:t>momenta</a:t>
            </a:r>
            <a:endParaRPr lang="en-US" dirty="0" smtClean="0"/>
          </a:p>
          <a:p>
            <a:r>
              <a:rPr lang="en-US" dirty="0" smtClean="0"/>
              <a:t>-opposite spin directions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electrons participate?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5772896" y="1911475"/>
              <a:ext cx="702360" cy="1995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61016" y="1899595"/>
                <a:ext cx="726120" cy="20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6474896" y="2437795"/>
              <a:ext cx="1330200" cy="648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463016" y="2425915"/>
                <a:ext cx="135396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7767656" y="1800595"/>
              <a:ext cx="647280" cy="21891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755776" y="1788715"/>
                <a:ext cx="671040" cy="22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8026496" y="3453715"/>
              <a:ext cx="249840" cy="2592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014616" y="3441835"/>
                <a:ext cx="273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8026496" y="2101555"/>
              <a:ext cx="305280" cy="2440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014616" y="2089675"/>
                <a:ext cx="3290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34" name="Ink 33"/>
              <p14:cNvContentPartPr/>
              <p14:nvPr/>
            </p14:nvContentPartPr>
            <p14:xfrm>
              <a:off x="8539136" y="3701755"/>
              <a:ext cx="199080" cy="2602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527256" y="3689875"/>
                <a:ext cx="2228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6219116" y="2299195"/>
              <a:ext cx="209700" cy="29358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207246" y="2287322"/>
                <a:ext cx="233440" cy="317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87" name="Ink 86"/>
              <p14:cNvContentPartPr/>
              <p14:nvPr/>
            </p14:nvContentPartPr>
            <p14:xfrm>
              <a:off x="1754756" y="1828855"/>
              <a:ext cx="55800" cy="205020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42876" y="1816975"/>
                <a:ext cx="79560" cy="20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90" name="Ink 89"/>
              <p14:cNvContentPartPr/>
              <p14:nvPr/>
            </p14:nvContentPartPr>
            <p14:xfrm>
              <a:off x="7111736" y="2866555"/>
              <a:ext cx="111600" cy="33948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099856" y="2854675"/>
                <a:ext cx="1353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92" name="Ink 91"/>
              <p14:cNvContentPartPr/>
              <p14:nvPr/>
            </p14:nvContentPartPr>
            <p14:xfrm>
              <a:off x="1801196" y="3887335"/>
              <a:ext cx="2614320" cy="4932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789316" y="3875455"/>
                <a:ext cx="2638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98" name="Ink 97"/>
              <p14:cNvContentPartPr/>
              <p14:nvPr/>
            </p14:nvContentPartPr>
            <p14:xfrm>
              <a:off x="1467836" y="1449415"/>
              <a:ext cx="456120" cy="29664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455956" y="1437535"/>
                <a:ext cx="4798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4">
            <p14:nvContentPartPr>
              <p14:cNvPr id="108" name="Ink 107"/>
              <p14:cNvContentPartPr/>
              <p14:nvPr/>
            </p14:nvContentPartPr>
            <p14:xfrm>
              <a:off x="1782476" y="2272015"/>
              <a:ext cx="2420280" cy="162720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70596" y="2260135"/>
                <a:ext cx="244404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8">
            <p14:nvContentPartPr>
              <p14:cNvPr id="115" name="Ink 114"/>
              <p14:cNvContentPartPr/>
              <p14:nvPr/>
            </p14:nvContentPartPr>
            <p14:xfrm>
              <a:off x="5976116" y="3451555"/>
              <a:ext cx="259020" cy="23382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5964244" y="3439666"/>
                <a:ext cx="282764" cy="257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0">
            <p14:nvContentPartPr>
              <p14:cNvPr id="139" name="Ink 138"/>
              <p14:cNvContentPartPr/>
              <p14:nvPr/>
            </p14:nvContentPartPr>
            <p14:xfrm>
              <a:off x="3887036" y="2004175"/>
              <a:ext cx="731340" cy="266868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3875159" y="1992295"/>
                <a:ext cx="755094" cy="26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2">
            <p14:nvContentPartPr>
              <p14:cNvPr id="145" name="Ink 144"/>
              <p14:cNvContentPartPr/>
              <p14:nvPr/>
            </p14:nvContentPartPr>
            <p14:xfrm>
              <a:off x="3749876" y="1302175"/>
              <a:ext cx="1011240" cy="69336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3737996" y="1290295"/>
                <a:ext cx="103500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4">
            <p14:nvContentPartPr>
              <p14:cNvPr id="148" name="Ink 147"/>
              <p14:cNvContentPartPr/>
              <p14:nvPr/>
            </p14:nvContentPartPr>
            <p14:xfrm>
              <a:off x="4036436" y="2336095"/>
              <a:ext cx="212760" cy="18576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4024556" y="2324215"/>
                <a:ext cx="23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6">
            <p14:nvContentPartPr>
              <p14:cNvPr id="149" name="Ink 148"/>
              <p14:cNvContentPartPr/>
              <p14:nvPr/>
            </p14:nvContentPartPr>
            <p14:xfrm>
              <a:off x="3759236" y="2351935"/>
              <a:ext cx="500760" cy="33012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3747356" y="2340055"/>
                <a:ext cx="5245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8">
            <p14:nvContentPartPr>
              <p14:cNvPr id="150" name="Ink 149"/>
              <p14:cNvContentPartPr/>
              <p14:nvPr/>
            </p14:nvContentPartPr>
            <p14:xfrm>
              <a:off x="3398876" y="2429335"/>
              <a:ext cx="831600" cy="69588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3581036" y="2417455"/>
                <a:ext cx="66132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0">
            <p14:nvContentPartPr>
              <p14:cNvPr id="153" name="Ink 152"/>
              <p14:cNvContentPartPr/>
              <p14:nvPr/>
            </p14:nvContentPartPr>
            <p14:xfrm>
              <a:off x="2178836" y="3084895"/>
              <a:ext cx="860400" cy="79992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3017636" y="2731375"/>
                <a:ext cx="122472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6">
            <p14:nvContentPartPr>
              <p14:cNvPr id="157" name="Ink 156"/>
              <p14:cNvContentPartPr/>
              <p14:nvPr/>
            </p14:nvContentPartPr>
            <p14:xfrm>
              <a:off x="2087396" y="3445255"/>
              <a:ext cx="450000" cy="45864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2166956" y="3202255"/>
                <a:ext cx="66240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4">
            <p14:nvContentPartPr>
              <p14:cNvPr id="159" name="Ink 158"/>
              <p14:cNvContentPartPr/>
              <p14:nvPr/>
            </p14:nvContentPartPr>
            <p14:xfrm>
              <a:off x="1994876" y="3639295"/>
              <a:ext cx="336960" cy="31824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1982996" y="3627415"/>
                <a:ext cx="3607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8">
            <p14:nvContentPartPr>
              <p14:cNvPr id="160" name="Ink 159"/>
              <p14:cNvContentPartPr/>
              <p14:nvPr/>
            </p14:nvContentPartPr>
            <p14:xfrm>
              <a:off x="1902716" y="3768535"/>
              <a:ext cx="185040" cy="15732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59" cstate="print"/>
              <a:stretch>
                <a:fillRect/>
              </a:stretch>
            </p:blipFill>
            <p:spPr>
              <a:xfrm>
                <a:off x="1890836" y="3756655"/>
                <a:ext cx="2088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0">
            <p14:nvContentPartPr>
              <p14:cNvPr id="161" name="Ink 160"/>
              <p14:cNvContentPartPr/>
              <p14:nvPr/>
            </p14:nvContentPartPr>
            <p14:xfrm>
              <a:off x="3047876" y="3805255"/>
              <a:ext cx="65160" cy="8352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61" cstate="print"/>
              <a:stretch>
                <a:fillRect/>
              </a:stretch>
            </p:blipFill>
            <p:spPr>
              <a:xfrm>
                <a:off x="3035996" y="3793375"/>
                <a:ext cx="88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2" name="TextBox 161"/>
              <p:cNvSpPr txBox="1"/>
              <p:nvPr/>
            </p:nvSpPr>
            <p:spPr>
              <a:xfrm>
                <a:off x="1467836" y="4787767"/>
                <a:ext cx="7270380" cy="1917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Only those electrons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form Cooper pairs.   These are the electrons</a:t>
                </a:r>
              </a:p>
              <a:p>
                <a:r>
                  <a:rPr lang="en-US" dirty="0" smtClean="0"/>
                  <a:t>with energies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±ℏ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is the Debye frequency (typical frequency for phonons).  Why?  Due to Pauli exclusion principle, electrons cannot scatter by absorbing or emitting a phonon when they are deep inside the Fermi sea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).  So, only a fraction,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of total electrons participate in Cooper pairs.</a:t>
                </a:r>
                <a:endParaRPr lang="en-US" dirty="0"/>
              </a:p>
            </p:txBody>
          </p:sp>
        </mc:Choice>
        <mc:Fallback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36" y="4787767"/>
                <a:ext cx="7270380" cy="1917833"/>
              </a:xfrm>
              <a:prstGeom prst="rect">
                <a:avLst/>
              </a:prstGeom>
              <a:blipFill rotWithShape="1">
                <a:blip r:embed="rId62" cstate="print"/>
                <a:stretch>
                  <a:fillRect l="-755" t="-1587" r="-1342" b="-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3">
            <p14:nvContentPartPr>
              <p14:cNvPr id="16" name="Ink 15"/>
              <p14:cNvContentPartPr/>
              <p14:nvPr/>
            </p14:nvContentPartPr>
            <p14:xfrm>
              <a:off x="3962276" y="1699615"/>
              <a:ext cx="646920" cy="2217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64" cstate="print"/>
              <a:stretch>
                <a:fillRect/>
              </a:stretch>
            </p:blipFill>
            <p:spPr>
              <a:xfrm>
                <a:off x="3950396" y="1687735"/>
                <a:ext cx="6706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5">
            <p14:nvContentPartPr>
              <p14:cNvPr id="17" name="Ink 16"/>
              <p14:cNvContentPartPr/>
              <p14:nvPr/>
            </p14:nvContentPartPr>
            <p14:xfrm>
              <a:off x="5456419" y="3768148"/>
              <a:ext cx="199080" cy="2602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444539" y="3756268"/>
                <a:ext cx="2228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7">
            <p14:nvContentPartPr>
              <p14:cNvPr id="50" name="Ink 49"/>
              <p14:cNvContentPartPr/>
              <p14:nvPr/>
            </p14:nvContentPartPr>
            <p14:xfrm>
              <a:off x="2415716" y="1189495"/>
              <a:ext cx="2499840" cy="114660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68" cstate="print"/>
              <a:stretch>
                <a:fillRect/>
              </a:stretch>
            </p:blipFill>
            <p:spPr>
              <a:xfrm>
                <a:off x="2403836" y="1177615"/>
                <a:ext cx="252360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9">
            <p14:nvContentPartPr>
              <p14:cNvPr id="51" name="Ink 50"/>
              <p14:cNvContentPartPr/>
              <p14:nvPr/>
            </p14:nvContentPartPr>
            <p14:xfrm>
              <a:off x="3029516" y="2632375"/>
              <a:ext cx="1204920" cy="111780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70" cstate="print"/>
              <a:stretch>
                <a:fillRect/>
              </a:stretch>
            </p:blipFill>
            <p:spPr>
              <a:xfrm>
                <a:off x="3017636" y="2620495"/>
                <a:ext cx="122868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1">
            <p14:nvContentPartPr>
              <p14:cNvPr id="55" name="Ink 54"/>
              <p14:cNvContentPartPr/>
              <p14:nvPr/>
            </p14:nvContentPartPr>
            <p14:xfrm>
              <a:off x="2825396" y="2844775"/>
              <a:ext cx="1202040" cy="104400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72" cstate="print"/>
              <a:stretch>
                <a:fillRect/>
              </a:stretch>
            </p:blipFill>
            <p:spPr>
              <a:xfrm>
                <a:off x="2813516" y="2832895"/>
                <a:ext cx="1225800" cy="10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3">
            <p14:nvContentPartPr>
              <p14:cNvPr id="56" name="Ink 55"/>
              <p14:cNvContentPartPr/>
              <p14:nvPr/>
            </p14:nvContentPartPr>
            <p14:xfrm>
              <a:off x="2595356" y="5126095"/>
              <a:ext cx="18720" cy="36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74" cstate="print"/>
              <a:stretch>
                <a:fillRect/>
              </a:stretch>
            </p:blipFill>
            <p:spPr>
              <a:xfrm>
                <a:off x="2583476" y="5114215"/>
                <a:ext cx="42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5">
            <p14:nvContentPartPr>
              <p14:cNvPr id="57" name="Ink 56"/>
              <p14:cNvContentPartPr/>
              <p14:nvPr/>
            </p14:nvContentPartPr>
            <p14:xfrm>
              <a:off x="2059676" y="6557815"/>
              <a:ext cx="360" cy="36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76" cstate="print"/>
              <a:stretch>
                <a:fillRect/>
              </a:stretch>
            </p:blipFill>
            <p:spPr>
              <a:xfrm>
                <a:off x="2047796" y="654593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7">
            <p14:nvContentPartPr>
              <p14:cNvPr id="59" name="Ink 58"/>
              <p14:cNvContentPartPr/>
              <p14:nvPr/>
            </p14:nvContentPartPr>
            <p14:xfrm>
              <a:off x="2641436" y="2937295"/>
              <a:ext cx="914760" cy="97020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78" cstate="print"/>
              <a:stretch>
                <a:fillRect/>
              </a:stretch>
            </p:blipFill>
            <p:spPr>
              <a:xfrm>
                <a:off x="2629556" y="2925415"/>
                <a:ext cx="938520" cy="9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335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Coherent motion of Cooper pairs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21579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14478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 paired electrons </a:t>
            </a:r>
          </a:p>
          <a:p>
            <a:r>
              <a:rPr lang="en-US" dirty="0" smtClean="0"/>
              <a:t>-are bosons as a pair</a:t>
            </a:r>
          </a:p>
          <a:p>
            <a:r>
              <a:rPr lang="en-US" dirty="0" smtClean="0"/>
              <a:t>-have opposite </a:t>
            </a:r>
            <a:r>
              <a:rPr lang="en-US" dirty="0" err="1" smtClean="0"/>
              <a:t>momenta</a:t>
            </a:r>
            <a:endParaRPr lang="en-US" dirty="0" smtClean="0"/>
          </a:p>
          <a:p>
            <a:r>
              <a:rPr lang="en-US" dirty="0" smtClean="0"/>
              <a:t>-opposite spin directions</a:t>
            </a:r>
          </a:p>
          <a:p>
            <a:r>
              <a:rPr lang="en-US" dirty="0" smtClean="0"/>
              <a:t>-binding energy between electrons in a Cooper pair is greater than typical thermal energy between electron and lattice ion at low temperatures</a:t>
            </a:r>
          </a:p>
          <a:p>
            <a:r>
              <a:rPr lang="en-US" dirty="0" smtClean="0"/>
              <a:t>-thus, collisions are not going to stop electrons in cooper-pairs to move coherently</a:t>
            </a:r>
          </a:p>
          <a:p>
            <a:r>
              <a:rPr lang="en-US" dirty="0" smtClean="0"/>
              <a:t>-Type 1 superconductors have longer mean free paths than Type 2 superconductors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05" name="Picture 49" descr="no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752">
            <a:off x="3260725" y="947738"/>
            <a:ext cx="709613" cy="933450"/>
          </a:xfrm>
          <a:prstGeom prst="rect">
            <a:avLst/>
          </a:prstGeom>
          <a:noFill/>
        </p:spPr>
      </p:pic>
      <p:sp>
        <p:nvSpPr>
          <p:cNvPr id="19506" name="Freeform 50"/>
          <p:cNvSpPr>
            <a:spLocks/>
          </p:cNvSpPr>
          <p:nvPr/>
        </p:nvSpPr>
        <p:spPr bwMode="auto">
          <a:xfrm>
            <a:off x="4191000" y="1143000"/>
            <a:ext cx="1546225" cy="442913"/>
          </a:xfrm>
          <a:custGeom>
            <a:avLst/>
            <a:gdLst/>
            <a:ahLst/>
            <a:cxnLst>
              <a:cxn ang="0">
                <a:pos x="0" y="203"/>
              </a:cxn>
              <a:cxn ang="0">
                <a:pos x="142" y="26"/>
              </a:cxn>
              <a:cxn ang="0">
                <a:pos x="275" y="362"/>
              </a:cxn>
              <a:cxn ang="0">
                <a:pos x="505" y="61"/>
              </a:cxn>
              <a:cxn ang="0">
                <a:pos x="683" y="318"/>
              </a:cxn>
              <a:cxn ang="0">
                <a:pos x="833" y="185"/>
              </a:cxn>
            </a:cxnLst>
            <a:rect l="0" t="0" r="r" b="b"/>
            <a:pathLst>
              <a:path w="833" h="368">
                <a:moveTo>
                  <a:pt x="0" y="203"/>
                </a:moveTo>
                <a:cubicBezTo>
                  <a:pt x="48" y="101"/>
                  <a:pt x="96" y="0"/>
                  <a:pt x="142" y="26"/>
                </a:cubicBezTo>
                <a:cubicBezTo>
                  <a:pt x="188" y="52"/>
                  <a:pt x="215" y="356"/>
                  <a:pt x="275" y="362"/>
                </a:cubicBezTo>
                <a:cubicBezTo>
                  <a:pt x="335" y="368"/>
                  <a:pt x="437" y="68"/>
                  <a:pt x="505" y="61"/>
                </a:cubicBezTo>
                <a:cubicBezTo>
                  <a:pt x="573" y="54"/>
                  <a:pt x="628" y="297"/>
                  <a:pt x="683" y="318"/>
                </a:cubicBezTo>
                <a:cubicBezTo>
                  <a:pt x="738" y="339"/>
                  <a:pt x="785" y="262"/>
                  <a:pt x="833" y="18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507" name="Picture 51" descr="AAA0026"/>
          <p:cNvPicPr>
            <a:picLocks noChangeAspect="1" noChangeArrowheads="1"/>
          </p:cNvPicPr>
          <p:nvPr/>
        </p:nvPicPr>
        <p:blipFill>
          <a:blip r:embed="rId5" cstate="print"/>
          <a:srcRect l="51204" t="291" r="877" b="3491"/>
          <a:stretch>
            <a:fillRect/>
          </a:stretch>
        </p:blipFill>
        <p:spPr bwMode="auto">
          <a:xfrm>
            <a:off x="1828800" y="1965325"/>
            <a:ext cx="5562600" cy="4206875"/>
          </a:xfrm>
          <a:prstGeom prst="rect">
            <a:avLst/>
          </a:prstGeom>
          <a:noFill/>
        </p:spPr>
      </p:pic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3333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ahoma" pitchFamily="34" charset="0"/>
              </a:rPr>
              <a:t>Superconductivity – Dance of Electron Pairs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6324600" y="6400800"/>
            <a:ext cx="273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Phys. Today, March ‘04</a:t>
            </a:r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 rot="-971951">
            <a:off x="2286000" y="4495800"/>
            <a:ext cx="2209800" cy="1158875"/>
          </a:xfrm>
          <a:prstGeom prst="ellips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048000"/>
            <a:ext cx="7848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Origin of SC = </a:t>
            </a:r>
            <a:r>
              <a:rPr lang="en-US" sz="2800" b="1" dirty="0" smtClean="0"/>
              <a:t>PAIRS</a:t>
            </a:r>
            <a:r>
              <a:rPr lang="en-US" sz="2800" dirty="0" smtClean="0"/>
              <a:t> dancing to the </a:t>
            </a:r>
            <a:r>
              <a:rPr lang="en-US" sz="2800" b="1" dirty="0" smtClean="0"/>
              <a:t>SAME</a:t>
            </a:r>
            <a:r>
              <a:rPr lang="en-US" sz="2800" dirty="0" smtClean="0"/>
              <a:t> tune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602B-F9FE-44D2-A050-8913087D2FE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Phys-102, G.-H. (Sam) Gweon, H.-S. Lee Class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35173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383488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95600"/>
            <a:ext cx="2314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317770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419600"/>
            <a:ext cx="63732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447800"/>
            <a:ext cx="10972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143000"/>
            <a:ext cx="23720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5181600"/>
            <a:ext cx="4809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066800"/>
            <a:ext cx="733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1143000"/>
            <a:ext cx="752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52600" y="3048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2743200"/>
            <a:ext cx="6381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2819400"/>
            <a:ext cx="695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Brace 14"/>
          <p:cNvSpPr/>
          <p:nvPr/>
        </p:nvSpPr>
        <p:spPr>
          <a:xfrm rot="16200000">
            <a:off x="4038600" y="5562600"/>
            <a:ext cx="266700" cy="952500"/>
          </a:xfrm>
          <a:prstGeom prst="leftBrace">
            <a:avLst>
              <a:gd name="adj1" fmla="val 833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57600" y="640080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0.0026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>
            <a:off x="5638800" y="5181600"/>
            <a:ext cx="381000" cy="1066800"/>
          </a:xfrm>
          <a:prstGeom prst="leftBrac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72200" y="5029200"/>
            <a:ext cx="15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Insulator: 5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5867400"/>
            <a:ext cx="21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Semiconductor: 1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34200" y="54864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10 </a:t>
            </a:r>
            <a:r>
              <a:rPr lang="en-US" baseline="30000" dirty="0" smtClean="0"/>
              <a:t>-42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10400" y="61722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10 </a:t>
            </a:r>
            <a:r>
              <a:rPr lang="en-US" baseline="30000" dirty="0" smtClean="0"/>
              <a:t>-8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05800" y="19050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0" y="34290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&gt;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charge carriers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2238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218068" y="367905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5814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2889" y="3673876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981200"/>
            <a:ext cx="271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Conduction band electrons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charge carriers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2238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218068" y="367905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16588" y="2828278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5814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2889" y="367387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981200"/>
            <a:ext cx="271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Conduction band electrons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743200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Valence band holes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charge carriers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2238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218068" y="367905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16588" y="2828278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5814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2889" y="367387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981200"/>
            <a:ext cx="271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Conduction band electrons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743200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Valence band holes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3528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created by electrons left the valence band at T &gt; 0</a:t>
            </a:r>
          </a:p>
          <a:p>
            <a:pPr>
              <a:buFontTx/>
              <a:buChar char="-"/>
            </a:pPr>
            <a:r>
              <a:rPr lang="en-US" dirty="0" smtClean="0"/>
              <a:t>Behave like positive charge carriers</a:t>
            </a:r>
          </a:p>
          <a:p>
            <a:pPr>
              <a:buFontTx/>
              <a:buChar char="-"/>
            </a:pPr>
            <a:r>
              <a:rPr lang="en-US" dirty="0" smtClean="0"/>
              <a:t>Are free to move in the valence band</a:t>
            </a:r>
          </a:p>
          <a:p>
            <a:pPr>
              <a:buFontTx/>
              <a:buChar char="-"/>
            </a:pPr>
            <a:r>
              <a:rPr lang="en-US" dirty="0" smtClean="0"/>
              <a:t>Are always found near the top of the valence band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charge carriers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2238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218068" y="367905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16588" y="2828278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5814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2889" y="367387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981200"/>
            <a:ext cx="271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Conduction band electrons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743200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Valence band holes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3528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created by electrons left the valence band at T &gt; 0</a:t>
            </a:r>
          </a:p>
          <a:p>
            <a:pPr>
              <a:buFontTx/>
              <a:buChar char="-"/>
            </a:pPr>
            <a:r>
              <a:rPr lang="en-US" dirty="0" smtClean="0"/>
              <a:t>Behave like positive charge carriers</a:t>
            </a:r>
          </a:p>
          <a:p>
            <a:pPr>
              <a:buFontTx/>
              <a:buChar char="-"/>
            </a:pPr>
            <a:r>
              <a:rPr lang="en-US" dirty="0" smtClean="0"/>
              <a:t>Are free to move in the valence band</a:t>
            </a:r>
          </a:p>
          <a:p>
            <a:pPr>
              <a:buFontTx/>
              <a:buChar char="-"/>
            </a:pPr>
            <a:r>
              <a:rPr lang="en-US" dirty="0" smtClean="0"/>
              <a:t>Are always found near the top of the valence band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7244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1523</Words>
  <Application>Microsoft Office PowerPoint</Application>
  <PresentationFormat>On-screen Show (4:3)</PresentationFormat>
  <Paragraphs>283</Paragraphs>
  <Slides>45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Graph</vt:lpstr>
      <vt:lpstr>Announcements</vt:lpstr>
      <vt:lpstr>Lecture 17 Topics</vt:lpstr>
      <vt:lpstr>Slide 3</vt:lpstr>
      <vt:lpstr>Slide 4</vt:lpstr>
      <vt:lpstr>Slide 5</vt:lpstr>
      <vt:lpstr>Two types of charge carriers</vt:lpstr>
      <vt:lpstr>Two types of charge carriers</vt:lpstr>
      <vt:lpstr>Two types of charge carriers</vt:lpstr>
      <vt:lpstr>Two types of charge carriers</vt:lpstr>
      <vt:lpstr>Effective Mass</vt:lpstr>
      <vt:lpstr>Effective Mass</vt:lpstr>
      <vt:lpstr>Effective Mass</vt:lpstr>
      <vt:lpstr>Effective Mass</vt:lpstr>
      <vt:lpstr>Effective Mass</vt:lpstr>
      <vt:lpstr>Current in an E field</vt:lpstr>
      <vt:lpstr>Doping</vt:lpstr>
      <vt:lpstr>Doping</vt:lpstr>
      <vt:lpstr>n-type semiconductor</vt:lpstr>
      <vt:lpstr>p-type semiconductor</vt:lpstr>
      <vt:lpstr>Fermi Energy</vt:lpstr>
      <vt:lpstr>Fermi Energy</vt:lpstr>
      <vt:lpstr>Fermi Energy</vt:lpstr>
      <vt:lpstr>Unbiased Diode (p-n)</vt:lpstr>
      <vt:lpstr>Unbiased Diode (p-n)</vt:lpstr>
      <vt:lpstr>Unbiased Diode (p-n)</vt:lpstr>
      <vt:lpstr>Unbiased Diode (p-n)</vt:lpstr>
      <vt:lpstr>Forward biased</vt:lpstr>
      <vt:lpstr>Forward biased</vt:lpstr>
      <vt:lpstr>Reverse Biased Diode</vt:lpstr>
      <vt:lpstr>Reverse Biased Diode</vt:lpstr>
      <vt:lpstr>Transistor (npn)</vt:lpstr>
      <vt:lpstr>Superconductivity: Essential Characteristics</vt:lpstr>
      <vt:lpstr>Understanding of Superconductivity</vt:lpstr>
      <vt:lpstr>Superconductivity</vt:lpstr>
      <vt:lpstr>Superconductivity</vt:lpstr>
      <vt:lpstr>Type 1 Superconductors</vt:lpstr>
      <vt:lpstr>Type 1 vs. 2 Superconductors</vt:lpstr>
      <vt:lpstr>Type 2 Superconductors</vt:lpstr>
      <vt:lpstr>BCS Theory</vt:lpstr>
      <vt:lpstr>Slide 40</vt:lpstr>
      <vt:lpstr>Cooper Pairs</vt:lpstr>
      <vt:lpstr>Cooper Pairs</vt:lpstr>
      <vt:lpstr>How many electrons participate?</vt:lpstr>
      <vt:lpstr>Coherent motion of Cooper pairs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HSLee</dc:creator>
  <cp:lastModifiedBy>HEE-SUN LEE</cp:lastModifiedBy>
  <cp:revision>52</cp:revision>
  <dcterms:created xsi:type="dcterms:W3CDTF">2012-02-22T04:33:46Z</dcterms:created>
  <dcterms:modified xsi:type="dcterms:W3CDTF">2013-02-19T21:38:42Z</dcterms:modified>
</cp:coreProperties>
</file>