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5" r:id="rId4"/>
    <p:sldId id="305" r:id="rId5"/>
    <p:sldId id="298" r:id="rId6"/>
    <p:sldId id="286" r:id="rId7"/>
    <p:sldId id="287" r:id="rId8"/>
    <p:sldId id="288" r:id="rId9"/>
    <p:sldId id="297" r:id="rId10"/>
    <p:sldId id="290" r:id="rId11"/>
    <p:sldId id="301" r:id="rId12"/>
    <p:sldId id="291" r:id="rId13"/>
    <p:sldId id="292" r:id="rId14"/>
    <p:sldId id="299" r:id="rId15"/>
    <p:sldId id="300" r:id="rId16"/>
    <p:sldId id="293" r:id="rId17"/>
    <p:sldId id="294" r:id="rId18"/>
    <p:sldId id="296" r:id="rId19"/>
    <p:sldId id="302" r:id="rId20"/>
    <p:sldId id="303" r:id="rId21"/>
    <p:sldId id="304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10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641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/>
          <a:lstStyle>
            <a:lvl1pPr algn="r">
              <a:defRPr sz="1300"/>
            </a:lvl1pPr>
          </a:lstStyle>
          <a:p>
            <a:fld id="{192F6E74-4DFB-4DB4-86AB-29E17DC332FC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6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 anchor="b"/>
          <a:lstStyle>
            <a:lvl1pPr algn="r">
              <a:defRPr sz="1300"/>
            </a:lvl1pPr>
          </a:lstStyle>
          <a:p>
            <a:fld id="{E48BDB6B-0302-46A7-8553-E178C0618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309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10:13.6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364E09-799F-4ABE-AA80-84379A86C51C}" emma:medium="tactile" emma:mode="ink">
          <msink:context xmlns:msink="http://schemas.microsoft.com/ink/2010/main" type="inkDrawing" rotatedBoundingBox="9286,13799 10027,13486 10273,14067 9532,14380" semanticType="callout" shapeName="Other">
            <msink:sourceLink direction="with" ref="{190FED74-1AC0-436A-B837-0A664D2C958C}"/>
          </msink:context>
        </emma:interpretation>
      </emma:emma>
    </inkml:annotationXML>
    <inkml:trace contextRef="#ctx0" brushRef="#br0">180 436,'26'0,"-1"-25,1-1,-26 0,51 1,-25-1,25 0,0-25,1 0,-1 0,0 25,-25 0,0-25,-1 51,-25-26,-25 26,-1 26,0 0,1-1,-1 1,-25 0,-1 25,1-26,26 1,-27 0,1 25,0-51,25 26,0-1,1 1,-27 0,27-1,-1 1,0-26,26 26,26-26,0 0,-1 0,27 0,-27 0,27 0,-1 0,0 0,1 0,-27 0,26 0,-25 25,25-25,-25 26,0-26,25 26,-25-1,-1-25,1 26,0-26,-26 26,25-26,-50 0,25 0,-26-26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34.689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FA751F9E-179F-484F-B36F-9261F0A62971}" emma:medium="tactile" emma:mode="ink">
          <msink:context xmlns:msink="http://schemas.microsoft.com/ink/2010/main" type="writingRegion" rotatedBoundingBox="21885,10083 22424,10083 22424,10801 21885,10801">
            <msink:destinationLink direction="with" ref="{12AD871D-C1BE-4BB1-9D60-DC5747E054BF}"/>
          </msink:context>
        </emma:interpretation>
      </emma:emma>
    </inkml:annotationXML>
    <inkml:traceGroup>
      <inkml:annotationXML>
        <emma:emma xmlns:emma="http://www.w3.org/2003/04/emma" version="1.0">
          <emma:interpretation id="{8FB3F9C8-43C9-4A98-8B0A-8CC170C2FA33}" emma:medium="tactile" emma:mode="ink">
            <msink:context xmlns:msink="http://schemas.microsoft.com/ink/2010/main" type="paragraph" rotatedBoundingBox="21885,10083 22424,10083 22424,10801 21885,10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83B0DA-CC6B-4993-B276-0E0F0CC18DE4}" emma:medium="tactile" emma:mode="ink">
              <msink:context xmlns:msink="http://schemas.microsoft.com/ink/2010/main" type="line" rotatedBoundingBox="21885,10083 22424,10083 22424,10801 21885,10801"/>
            </emma:interpretation>
          </emma:emma>
        </inkml:annotationXML>
        <inkml:traceGroup>
          <inkml:annotationXML>
            <emma:emma xmlns:emma="http://www.w3.org/2003/04/emma" version="1.0">
              <emma:interpretation id="{5853B797-01AA-41C7-B2D9-B568DE0BBA97}" emma:medium="tactile" emma:mode="ink">
                <msink:context xmlns:msink="http://schemas.microsoft.com/ink/2010/main" type="inkWord" rotatedBoundingBox="21885,10083 22424,10083 22424,10801 21885,10801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115 235,'-25'0,"-1"-26,52 26,-26 26,25-1,1 1,25 0,-25-26,25 0,-25 25,25-25,-25-25,0 25,-1-26,-25-25,0 25,0 0,0-25,0 26,-25-1,25 0,-26 1,-25 25,25-26,0 26,-25 0,0 26,25-26,-25 25,25 1,0 25,1-25,25-1,0 27,0-27,0 27,0-27,0 27,0-27,25 27,1-27,0 27,-1-27,1 27,25-27,-25 1,0 0,-1-26,1 25,0-25,-1 0,27 0,-1 0,-25-25,-1-1,1 26,0-26,-26 26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8.007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A3FC2C78-0E24-449A-9C54-1B178B7EF539}" emma:medium="tactile" emma:mode="ink">
          <msink:context xmlns:msink="http://schemas.microsoft.com/ink/2010/main" type="inkDrawing" rotatedBoundingBox="17127,7133 17529,6375 17959,6603 17558,7361" semanticType="callout" shapeName="Other">
            <msink:sourceLink direction="from" ref="{96840EBC-DD4D-4D4D-9013-C7D5E42D19B9}"/>
            <msink:sourceLink direction="to" ref="{96840EBC-DD4D-4D4D-9013-C7D5E42D19B9}"/>
          </msink:context>
        </emma:interpretation>
      </emma:emma>
    </inkml:annotationXML>
    <inkml:trace contextRef="#ctx0" brushRef="#br0">-642-1001,'-25'26,"-1"-1,26 1,0 0,-26-1,26 1,0-52,26 26,-26-25,26-27,-1 1,-25 0,52-26,-52 26,51-26,-51 0,26 25,-1-25,-25 26,26 0,-26 25,0-25,0 25,25 26,-25 26,26-1,0 1,-26 25,51-25,-25 25,-1 1,1-27,25 27,-25-27,0 1,-26 0,25-26,-25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8:42.1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8779F1-67BF-4ADC-BF82-6429F5AE3349}" emma:medium="tactile" emma:mode="ink">
          <msink:context xmlns:msink="http://schemas.microsoft.com/ink/2010/main" type="inkDrawing" rotatedBoundingBox="4933,5079 5028,10775 4950,10776 4855,5080" semanticType="callout" shapeName="Other">
            <msink:sourceLink direction="with" ref="{0FEA618E-3273-4815-8BE9-9DFD53E76FC6}"/>
          </msink:context>
        </emma:interpretation>
      </emma:emma>
    </inkml:annotationXML>
    <inkml:trace contextRef="#ctx0" brushRef="#br0">0 0,'0'26,"0"-1,0 1,0-1,0 1,0 0,0-1,0 27,0 25,0-26,0 26,0 0,26 26,-26-26,0 25,0-25,0 26,0-26,0 25,26 1,-26 25,0-51,0 26,-26 0,26-1,0-25,0 26,0-26,0 0,0 0,0 0,0 0,0 25,0-25,0 0,0 0,26-26,-26 26,0 0,0 0,0 0,0 0,0 0,0 0,0 0,0-25,0 24,0 1,0 0,0 0,0 0,0 0,0 0,25 0,-25 0,0 0,0 26,0-26,0 25,0-25,0 0,0 0,0-25,0 25,0-26,0 0,0 26,0-25,0-1,0 0,0 0,0 1,0-1,0 26,0-26,0 1,0-1,26-25,-26 25,0-25,0-1,0 1,26-26,-26 26,25-52,-25 26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31.193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C23C72F7-48CA-4CCD-BDA2-2B9B7806094E}" emma:medium="tactile" emma:mode="ink">
          <msink:context xmlns:msink="http://schemas.microsoft.com/ink/2010/main" type="inkDrawing" rotatedBoundingBox="19697,8893 19806,7951 20106,7985 19997,8928" semanticType="scratchOut" shapeName="Other">
            <msink:sourceLink direction="with" ref="{332ECE36-B594-4E4F-96AD-FCD2C6F1B9D3}"/>
          </msink:context>
        </emma:interpretation>
      </emma:emma>
    </inkml:annotationXML>
    <inkml:trace contextRef="#ctx0" brushRef="#br0">1821-77,'0'-26,"0"52,26-1,0 1,-26 25,25-25,1 0,0 25,-1-25,1 25,0-25,-1-1,-25 1,26-26,-26 26,-26-26,26 25,-25 1,-1 0,0 25,-25 0,25 1,1 25,-1-26,0 0,1 0,25 1,-26-27,26-50,0-1,0 26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8:43.9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310BF3-E6AF-482C-9B1B-0EBD6A9C34A2}" emma:medium="tactile" emma:mode="ink">
          <msink:context xmlns:msink="http://schemas.microsoft.com/ink/2010/main" type="inkDrawing" rotatedBoundingBox="5003,10800 12289,10822 12288,10938 5002,10916" shapeName="Other">
            <msink:destinationLink direction="with" ref="{46EFB6B6-7DF9-4FAE-93CC-44D831A6C93A}"/>
          </msink:context>
        </emma:interpretation>
      </emma:emma>
    </inkml:annotationXML>
    <inkml:trace contextRef="#ctx0" brushRef="#br0">25 29,'0'-26,"-25"26,50 0,1 0,0 0,-1 0,27 26,-27-26,27 0,-1 0,0 0,26 0,0 0,-26 0,26 26,0-26,26 0,-26 25,0-25,26 0,-1 0,1 0,25 0,0 0,1 0,25 0,-26 0,-25 0,25 0,-26 0,27 0,-1 0,-25 0,-1 0,27 0,-27 0,1 0,-1 0,1 0,25 0,-25 0,25 0,-25 0,25 0,-25 0,-26 0,25 0,-25 0,0 26,0-26,0 0,0 26,0-26,0 0,26 0,-26 0,25 0,-25 0,-25 0,25 0,-26 0,0 0,-25 0,25-26,1 26,-1 0,0 0,26 0,0-26,0 26,0 0,0 0,-26 0,26 0,-25 0,-1 0,0 0,1 0,-1 0,0 0,1 0,-1 0,26-25,-26 25,26 0,0 0,-26 0,1-26,25 26,-26 0,0 0,26 0,-51 0,25 0,-25 0,0 0,-1 0,1 0,0 0,-1 0,-50 0,-1 0,26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8:47.3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A4D03D-C67C-4B84-A40A-766FCDAB8286}" emma:medium="tactile" emma:mode="ink">
          <msink:context xmlns:msink="http://schemas.microsoft.com/ink/2010/main" type="writingRegion" rotatedBoundingBox="4051,4178 5282,4007 5376,4686 4145,4857"/>
        </emma:interpretation>
      </emma:emma>
    </inkml:annotationXML>
    <inkml:traceGroup>
      <inkml:annotationXML>
        <emma:emma xmlns:emma="http://www.w3.org/2003/04/emma" version="1.0">
          <emma:interpretation id="{2ED22CFA-642D-48E1-997B-E06EC6897393}" emma:medium="tactile" emma:mode="ink">
            <msink:context xmlns:msink="http://schemas.microsoft.com/ink/2010/main" type="paragraph" rotatedBoundingBox="4051,4178 5282,4007 5376,4686 4145,4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D3C1D0-B241-4897-95E5-D307C64F997D}" emma:medium="tactile" emma:mode="ink">
              <msink:context xmlns:msink="http://schemas.microsoft.com/ink/2010/main" type="line" rotatedBoundingBox="4051,4178 5282,4007 5376,4686 4145,4857"/>
            </emma:interpretation>
          </emma:emma>
        </inkml:annotationXML>
        <inkml:traceGroup>
          <inkml:annotationXML>
            <emma:emma xmlns:emma="http://www.w3.org/2003/04/emma" version="1.0">
              <emma:interpretation id="{0FEA618E-3273-4815-8BE9-9DFD53E76FC6}" emma:medium="tactile" emma:mode="ink">
                <msink:context xmlns:msink="http://schemas.microsoft.com/ink/2010/main" type="inkWord" rotatedBoundingBox="4051,4178 5282,4007 5376,4686 4145,4857">
                  <msink:destinationLink direction="with" ref="{4F8779F1-67BF-4ADC-BF82-6429F5AE3349}"/>
                </msink:context>
              </emma:interpretation>
              <emma:one-of disjunction-type="recognition" id="oneOf0">
                <emma:interpretation id="interp0" emma:lang="en-US" emma:confidence="0">
                  <emma:literal>DOS</emma:literal>
                </emma:interpretation>
                <emma:interpretation id="interp1" emma:lang="en-US" emma:confidence="0">
                  <emma:literal>Dos</emma:literal>
                </emma:interpretation>
                <emma:interpretation id="interp2" emma:lang="en-US" emma:confidence="0">
                  <emma:literal>1705</emma:literal>
                </emma:interpretation>
                <emma:interpretation id="interp3" emma:lang="en-US" emma:confidence="0">
                  <emma:literal>POs</emma:literal>
                </emma:interpretation>
                <emma:interpretation id="interp4" emma:lang="en-US" emma:confidence="0">
                  <emma:literal>ROS</emma:literal>
                </emma:interpretation>
              </emma:one-of>
            </emma:emma>
          </inkml:annotationXML>
          <inkml:trace contextRef="#ctx0" brushRef="#br0">28 0,'-26'0,"26"25,0 1,26 25,-26 0,0 1,25 25,1 0,-26 0,26-26,-26 0,25 1,-25-27,0 1,-25-52,-1 1,0-27,26 52</inkml:trace>
          <inkml:trace contextRef="#ctx0" brushRef="#br0" timeOffset="435.3888">2 102,'0'-26,"0"1,0-1,26 26,-1-25,1 25,0 0,-1 0,1 0,0 0,25 25,-25-25,-1 26,1 25,-26-25,0 25,0 0,0 1,0-1,0 0,0-25,-26 25,1-25,-1 0,26-1,-26 1,1 0,-1-26,0 0,26 0</inkml:trace>
          <inkml:trace contextRef="#ctx0" brushRef="#br0" timeOffset="943.008">464 0,'-26'0,"26"25,0 1,0-1,0 1,0 25,0 1,26-1,-26-25,26 25,-1-25,1 25,0-51,-1 26,26-26,-25 0,0 0,-1 0,1-26,0 0,-26-25,0 0,0-1,0 1,0 0,-26-1,0 27,1-26,-1 25,-25 26,25-26,1 26,-1-25,0 50,26 1,0 0,0-26</inkml:trace>
          <inkml:trace contextRef="#ctx0" brushRef="#br0" timeOffset="1507.8096">1208-154,'0'-26,"-26"26,1 0,-1 0,-25 0,25 0,-25 26,25-26,0 25,1 1,25 0,-26-1,26 1,0 0,0-1,26-25,-1 26,27-1,-1 1,0 0,1-1,-1 1,-25 0,-1-1,-25 1,0 0,0-1,0 27,-25-27,-1-25,0 26,1-26,-27 0,27 26,-1-26,-25 0,25 0,0 0,1 0,25-26,0 26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8:51.3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EFB6B6-7DF9-4FAE-93CC-44D831A6C93A}" emma:medium="tactile" emma:mode="ink">
          <msink:context xmlns:msink="http://schemas.microsoft.com/ink/2010/main" type="inkDrawing" rotatedBoundingBox="4330,9902 11073,5379 11702,6316 4959,10840" semanticType="callout" shapeName="Other">
            <msink:sourceLink direction="with" ref="{0F310BF3-E6AF-482C-9B1B-0EBD6A9C34A2}"/>
            <msink:sourceLink direction="with" ref="{42C253FB-2322-464E-AB3B-61E42CF46645}"/>
          </msink:context>
        </emma:interpretation>
      </emma:emma>
    </inkml:annotationXML>
    <inkml:trace contextRef="#ctx0" brushRef="#br0">26 4490,'0'26,"-26"-26,52-26,0 1,-26-1,25 0,1 1,0-1,-1 0,1-25,0 25,-1 1,27-27,-27 1,27 0,-27-1,1 1,25 25,-25-25,0 0,-1 0,1-1,-1 1,27 0,-27-1,27 1,-27-26,1 26,0-26,25 25,-25 1,-1 0,27-1,-27 1,1 0,25-26,1 26,-1-26,-25 25,25 1,-25-26,25 26,0-1,1 1,-1 0,0-26,0 25,26 1,-25-26,-1 26,26 0,-26-1,26 1,-25 0,25-1,-26 1,0 0,1-1,-1 1,0 0,0 25,1-25,-1 25,26-25,-26 25,26-25,0 0,0 25,0-25,0-1,26 27,-26-27,0 27,0-1,0-25,-26 25,26-25,-26 25,26-25,-25 25,-1 0,26 1,-26-27,26 27,-26-1,103-51,-102 51,-1 1,0-1,1 0,-1 1,0-1,1 26,-1-25,0-1,1 26,-27-26,27 26,-27-25,26 25,-25-26,25 0,1 26,-1-25,0-1,1 26,-1-26,-25 26,51-25,-26 25,0-26,-25 26,51-26,-26 26,1-25,-1 25,26 0,-26-26,0 26,1 0,-1 0,0-26,1 26,-1 0,-25 0,25-25,-25 25,25 0,-25 0,-1 0,1-26,0 26,-1 0,1 0,0 0,-1 0,1 0,25 0,-25 0,-1 0,27 0,-27 0,1 0,0 0,-1 0,1-26,-52 26,26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7.183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B260B02C-7C41-4B1A-99F9-B2BAC5B31FD3}" emma:medium="tactile" emma:mode="ink">
          <msink:context xmlns:msink="http://schemas.microsoft.com/ink/2010/main" type="inkDrawing" rotatedBoundingBox="16945,9279 17636,9851 17279,10283 16587,9710" semanticType="callout" shapeName="Other">
            <msink:sourceLink direction="with" ref="{96840EBC-DD4D-4D4D-9013-C7D5E42D19B9}"/>
          </msink:context>
        </emma:interpretation>
      </emma:emma>
    </inkml:annotationXML>
    <inkml:trace contextRef="#ctx0" brushRef="#br0">3105-1131,'0'25,"26"-25,0 0,25-25,0 25,26-26,0 0,0 26,-26-25,26 25,-25-26,-1 26,0 0,-25 0,-26-26,0 52,-26-26,26 26,0 25,-25 0,25 1,0-1,0 26,25-26,-25 26,0-25,26 25,-26-52,0 1,26 0,-26-52,0 0,0-51,0 77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07.7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8DF4CC-1A15-4991-B894-3556F675FE98}" emma:medium="tactile" emma:mode="ink">
          <msink:context xmlns:msink="http://schemas.microsoft.com/ink/2010/main" type="writingRegion" rotatedBoundingBox="12826,5566 12901,12974 10841,12995 10766,5587">
            <msink:destinationLink direction="with" ref="{96840EBC-DD4D-4D4D-9013-C7D5E42D19B9}"/>
          </msink:context>
        </emma:interpretation>
      </emma:emma>
    </inkml:annotationXML>
    <inkml:traceGroup>
      <inkml:annotationXML>
        <emma:emma xmlns:emma="http://www.w3.org/2003/04/emma" version="1.0">
          <emma:interpretation id="{B119DE95-4649-4CED-8110-FC4A356E41A8}" emma:medium="tactile" emma:mode="ink">
            <msink:context xmlns:msink="http://schemas.microsoft.com/ink/2010/main" type="paragraph" rotatedBoundingBox="12841,5567 12827,10662 12742,10661 12755,5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C4CE3A-51E0-41BC-BA8D-3E61557F1709}" emma:medium="tactile" emma:mode="ink">
              <msink:context xmlns:msink="http://schemas.microsoft.com/ink/2010/main" type="inkBullet" rotatedBoundingBox="12828,5567 12827,5824 12776,5823 12777,5566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1026-975,'0'26,"0"0,-25-1,50 1,-25 0,0-1,26-25,-26 26,-26 0,26-1,0 1,0-26</inkml:trace>
      </inkml:traceGroup>
      <inkml:traceGroup>
        <inkml:annotationXML>
          <emma:emma xmlns:emma="http://www.w3.org/2003/04/emma" version="1.0">
            <emma:interpretation id="{22A09056-C4D2-4A51-B82B-A4C0F765C9E3}" emma:medium="tactile" emma:mode="ink">
              <msink:context xmlns:msink="http://schemas.microsoft.com/ink/2010/main" type="line" rotatedBoundingBox="12839,6286 12827,10662 12742,10661 12753,6285"/>
            </emma:interpretation>
          </emma:emma>
        </inkml:annotationXML>
        <inkml:traceGroup>
          <inkml:annotationXML>
            <emma:emma xmlns:emma="http://www.w3.org/2003/04/emma" version="1.0">
              <emma:interpretation id="{B0542AAA-11EE-4A0E-8F76-31079AEB2469}" emma:medium="tactile" emma:mode="ink">
                <msink:context xmlns:msink="http://schemas.microsoft.com/ink/2010/main" type="inkWord" rotatedBoundingBox="12829,9057 12827,9801 12775,9800 12777,9056"/>
              </emma:interpretation>
              <emma:one-of disjunction-type="recognition" id="oneOf1">
                <emma:interpretation id="interp1" emma:lang="en-US" emma:confidence="0">
                  <emma:literal>!!!</emma:literal>
                </emma:interpretation>
                <emma:interpretation id="interp2" emma:lang="en-US" emma:confidence="0">
                  <emma:literal>I'!!</emma:literal>
                </emma:interpretation>
                <emma:interpretation id="interp3" emma:lang="en-US" emma:confidence="0">
                  <emma:literal>in.</emma:literal>
                </emma:interpretation>
                <emma:interpretation id="interp4" emma:lang="en-US" emma:confidence="0">
                  <emma:literal>:</emma:literal>
                </emma:interpretation>
                <emma:interpretation id="interp5" emma:lang="en-US" emma:confidence="0">
                  <emma:literal>?!!</emma:literal>
                </emma:interpretation>
              </emma:one-of>
            </emma:emma>
          </inkml:annotationXML>
          <inkml:trace contextRef="#ctx0" brushRef="#br0" timeOffset="150.48">1026-256,'0'25,"0"1,0 25,0-25,0 25,0-25,0 25,0-25,0 25,0-25,0 0,0-26</inkml:trace>
          <inkml:trace contextRef="#ctx0" brushRef="#br0" timeOffset="1307.1696">1001 3618,'0'26,"-26"-1,26 103,0-102,0-26</inkml:trace>
          <inkml:trace contextRef="#ctx0" brushRef="#br0" timeOffset="1462.6656">1052 4105,'-26'0,"1"0,25 0</inkml:trace>
          <inkml:trace contextRef="#ctx0" brushRef="#br0" timeOffset="929.9664">1001 2515,'0'25,"0"1,0 0,0 25,25 0,-25-25,26 0,-26-1,0-25</inkml:trace>
          <inkml:trace contextRef="#ctx0" brushRef="#br0" timeOffset="1118.568">1052 3053,'0'26,"0"0,-26-26,26 51,0 26,0-51,0-26</inkml:trace>
          <inkml:trace contextRef="#ctx0" brushRef="#br0" timeOffset="714.2784">1001 1848,'-26'25,"26"27,0 24,26-50,-26-26</inkml:trace>
          <inkml:trace contextRef="#ctx0" brushRef="#br0" timeOffset="528.6864">1052 1257,'-26'26,"26"0,0-1,0 1,0 0,0-26</inkml:trace>
          <inkml:trace contextRef="#ctx0" brushRef="#br0" timeOffset="352.1232">1026 667,'-25'26,"25"0,-26-1,26 1,0 0,0 25,0-51</inkml:trace>
        </inkml:traceGroup>
        <inkml:traceGroup>
          <inkml:annotationXML>
            <emma:emma xmlns:emma="http://www.w3.org/2003/04/emma" version="1.0">
              <emma:interpretation id="{4A0BFBFC-9220-438A-818C-DB7A29992B28}" emma:medium="tactile" emma:mode="ink">
                <msink:context xmlns:msink="http://schemas.microsoft.com/ink/2010/main" type="inkWord" rotatedBoundingBox="12264,3464 13425,4254 12960,4938 11799,4147"/>
              </emma:interpretation>
              <emma:one-of disjunction-type="recognition" id="oneOf2">
                <emma:interpretation id="interp6" emma:lang="en-US" emma:confidence="0">
                  <emma:literal>FWD</emma:literal>
                </emma:interpretation>
                <emma:interpretation id="interp7" emma:lang="en-US" emma:confidence="0">
                  <emma:literal>had</emma:literal>
                </emma:interpretation>
                <emma:interpretation id="interp8" emma:lang="en-US" emma:confidence="0">
                  <emma:literal>hwr,</emma:literal>
                </emma:interpretation>
                <emma:interpretation id="interp9" emma:lang="en-US" emma:confidence="0">
                  <emma:literal>Awns</emma:literal>
                </emma:interpretation>
                <emma:interpretation id="interp10" emma:lang="en-US" emma:confidence="0">
                  <emma:literal>fwd</emma:literal>
                </emma:interpretation>
              </emma:one-of>
            </emma:emma>
          </inkml:annotationXML>
          <inkml:trace contextRef="#ctx0" brushRef="#br0" timeOffset="528.6864">1052 1257,'-26'26,"26"0,0-1,0 1,0 0,0-26</inkml:trace>
          <inkml:trace contextRef="#ctx0" brushRef="#br0" timeOffset="714.2784">1001 1848,'-26'25,"26"27,0 24,26-50,-26-26</inkml:trace>
          <inkml:trace contextRef="#ctx0" brushRef="#br0" timeOffset="1118.568">1052 3053,'0'26,"0"0,-26-26,26 51,0 26,0-51,0-26</inkml:trace>
          <inkml:trace contextRef="#ctx0" brushRef="#br0" timeOffset="929.9664">1001 2515,'0'25,"0"1,0 0,0 25,25 0,-25-25,26 0,-26-1,0-25</inkml:trace>
          <inkml:trace contextRef="#ctx0" brushRef="#br0" timeOffset="352.1232">1026 667,'-25'26,"25"0,-26-1,26 1,0 0,0 25,0-51</inkml:trace>
        </inkml:traceGroup>
        <inkml:traceGroup>
          <inkml:annotationXML>
            <emma:emma xmlns:emma="http://www.w3.org/2003/04/emma" version="1.0">
              <emma:interpretation id="{877F8922-064B-4DC4-8DD8-6CCBD77F7E2B}" emma:medium="tactile" emma:mode="ink">
                <msink:context xmlns:msink="http://schemas.microsoft.com/ink/2010/main" type="inkWord" rotatedBoundingBox="13398,11235 12940,11290 12845,10503 13303,10447"/>
              </emma:interpretation>
              <emma:one-of disjunction-type="recognition" id="oneOf3">
                <emma:interpretation id="interp11" emma:lang="en-US" emma:confidence="1">
                  <emma:literal>e</emma:literal>
                </emma:interpretation>
                <emma:interpretation id="interp12" emma:lang="en-US" emma:confidence="0">
                  <emma:literal>[</emma:literal>
                </emma:interpretation>
                <emma:interpretation id="interp13" emma:lang="en-US" emma:confidence="0">
                  <emma:literal>•</emma:literal>
                </emma:interpretation>
                <emma:interpretation id="interp14" emma:lang="en-US" emma:confidence="0">
                  <emma:literal>I</emma:literal>
                </emma:interpretation>
                <emma:interpretation id="interp15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352.1232">1026 667,'-25'26,"25"0,-26-1,26 1,0 0,0 25,0-51</inkml:trace>
          <inkml:trace contextRef="#ctx0" brushRef="#br0" timeOffset="150.48">1026-256,'0'25,"0"1,0 25,0-25,0 25,0-25,0 25,0-25,0 25,0-25,0 0,0-26</inkml:trace>
        </inkml:traceGroup>
      </inkml:traceGroup>
    </inkml:traceGroup>
    <inkml:traceGroup>
      <inkml:annotationXML>
        <emma:emma xmlns:emma="http://www.w3.org/2003/04/emma" version="1.0">
          <emma:interpretation id="{C9631D1D-D7DE-4BF6-A537-1E61DA3393B6}" emma:medium="tactile" emma:mode="ink">
            <msink:context xmlns:msink="http://schemas.microsoft.com/ink/2010/main" type="paragraph" rotatedBoundingBox="12590,5784 12925,12944 11729,13000 11394,5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91A190-3DA9-4362-8CFC-CDD48FBE7CD8}" emma:medium="tactile" emma:mode="ink">
              <msink:context xmlns:msink="http://schemas.microsoft.com/ink/2010/main" type="line" rotatedBoundingBox="12590,5784 12925,12944 11729,13000 11394,5840"/>
            </emma:interpretation>
          </emma:emma>
        </inkml:annotationXML>
        <inkml:traceGroup>
          <inkml:annotationXML>
            <emma:emma xmlns:emma="http://www.w3.org/2003/04/emma" version="1.0">
              <emma:interpretation id="{42C253FB-2322-464E-AB3B-61E42CF46645}" emma:medium="tactile" emma:mode="ink">
                <msink:context xmlns:msink="http://schemas.microsoft.com/ink/2010/main" type="inkWord" rotatedBoundingBox="12416,11356 12492,12965 11729,13000 11653,11391">
                  <msink:destinationLink direction="with" ref="{46EFB6B6-7DF9-4FAE-93CC-44D831A6C93A}"/>
                </msink:context>
              </emma:interpretation>
              <emma:one-of disjunction-type="recognition" id="oneOf4">
                <emma:interpretation id="interp16" emma:lang="en-US" emma:confidence="0">
                  <emma:literal>is.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ini</emma:literal>
                </emma:interpretation>
                <emma:interpretation id="interp19" emma:lang="en-US" emma:confidence="0">
                  <emma:literal>i:</emma:literal>
                </emma:interpretation>
                <emma:interpretation id="interp20" emma:lang="en-US" emma:confidence="0">
                  <emma:literal>i.</emma:literal>
                </emma:interpretation>
              </emma:one-of>
            </emma:emma>
          </inkml:annotationXML>
          <inkml:trace contextRef="#ctx0" brushRef="#br0" timeOffset="-5996.1264">-26-231,'0'-25,"0"-1,26 26,0 0,-1 0,-50 0,25 26,-26-1,26 1,0 0,0-1,26-25,-26 0</inkml:trace>
          <inkml:trace contextRef="#ctx0" brushRef="#br0" timeOffset="-14857.392">-26-718,'0'26,"26"-26,-26 25,0 1,0 0,0-1,0 1,0-1,0 1,0 25,0-25,0-26</inkml:trace>
          <inkml:trace contextRef="#ctx0" brushRef="#br0" timeOffset="-14633.6784">0 0,'0'26,"0"0,0-1,0 1,26-26,-26 26,0-1,0 1,0 0,25-1,-25 1,0-26</inkml:trace>
          <inkml:trace contextRef="#ctx0" brushRef="#br0" timeOffset="-9696.9312">308 4901,'-26'0,"1"-26,-1 26,0 0,1 0,-1 0,-25 0,25 0,0-26,-25 26,25 0,1 0,-1 0,0 0,26 26,0 0,0 25,0-25,0 25,0 0,0 26,0-25,0-1,26 26,-26 0,0 0,0 0,0-26,0 0,26 1,-26-27,0 1,0 0,25-26,1 0,0-26,-1 26,1-26,25 26,-25-25,0-1,-1 26,1-26,-52 26,26 0</inkml:trace>
          <inkml:trace contextRef="#ctx0" brushRef="#br0" timeOffset="-9402.9936">-51 5337,'0'-26,"25"26,27 0,-27-25,1 25,0 0,-1 0,1 0,-26 25,0-25</inkml:trace>
          <inkml:trace contextRef="#ctx0" brushRef="#br0" timeOffset="-8783.016">282 5773,'0'-26,"0"1,26-1,0 26,25 0,-25 0,-1 0,27-26,-27 26,1-25,25 25,-51-26,26 26,-26 0</inkml:trace>
          <inkml:trace contextRef="#ctx0" brushRef="#br0" timeOffset="-9050.8704">308 5670,'0'26,"0"0,0-1,0 1,0 0,0-1,0 27,0-1,0 0,0 26,0-25,0 25,26-26,-26 0,0 0,25 1,-25-27,0 1,0-52,0 1,0-1,0-51,0 26,0 51</inkml:trace>
          <inkml:trace contextRef="#ctx0" brushRef="#br0" timeOffset="-8510.1456">385 6004,'0'26,"26"-26,-1-26,1 26,0 0,-1 0,1-26,25 26,-25-25,-1 25,1-26,0 26,-26 0</inkml:trace>
          <inkml:trace contextRef="#ctx0" brushRef="#br0" timeOffset="-13670.6064">103 3541,'0'26,"0"-1,0 1,0 0,0-1,0 26,0-25,0 0,0-1,0-25</inkml:trace>
          <inkml:trace contextRef="#ctx0" brushRef="#br0" timeOffset="-13475.9855">103 4105,'25'0,"-25"26,0 0,0-1,0 1,0 0,0-1,0 1,0 0,26-26,-26 25,0-25</inkml:trace>
          <inkml:trace contextRef="#ctx0" brushRef="#br0" timeOffset="-11231.8272">539 4234,'-26'25,"52"-25,-1 0,1 0,0 0,-1 0,1 0,0 0,-1 0,1 0,0 0,-1 0,1 0,0 0,-1 26,1-26,0 0,-1 0,1 0,0 0,-26 26,25-26,1 0,-52 0,26 0</inkml:trace>
          <inkml:trace contextRef="#ctx0" brushRef="#br0" timeOffset="-13859.208">128 2669,'-25'25,"25"1,-26 0,26 25,0-26,0 1,0 25,0-25,0 0,26-1,-26 1,0 0,0-1,0 1,0-26</inkml:trace>
          <inkml:trace contextRef="#ctx0" brushRef="#br0" timeOffset="-14441.064">77 616,'0'26,"0"-1,0 1,0 0,0-1,0 1,0 25,26-25,-26 0,0-1,0-25</inkml:trace>
          <inkml:trace contextRef="#ctx0" brushRef="#br0" timeOffset="-14261.4912">103 1257,'0'26,"0"0,0-1,0 1,0 0,0-1,0 1,0 0,0-1,0 1,0-26</inkml:trace>
          <inkml:trace contextRef="#ctx0" brushRef="#br0" timeOffset="-14065.8672">103 1873,'0'26,"0"0,0-1,0 1,-26-1,26 1,0 0,0 25,0-25,0-1,26 27,-26-27,0 1,0-26</inkml:trace>
        </inkml:traceGroup>
        <inkml:traceGroup>
          <inkml:annotationXML>
            <emma:emma xmlns:emma="http://www.w3.org/2003/04/emma" version="1.0">
              <emma:interpretation id="{47ED16D3-E583-423E-9AAE-16CECF1FC005}" emma:medium="tactile" emma:mode="ink">
                <msink:context xmlns:msink="http://schemas.microsoft.com/ink/2010/main" type="inkWord" rotatedBoundingBox="10337,3930 11663,3703 11776,4361 10450,4588"/>
              </emma:interpretation>
              <emma:one-of disjunction-type="recognition" id="oneOf5">
                <emma:interpretation id="interp21" emma:lang="en-US" emma:confidence="0">
                  <emma:literal>~2</emma:literal>
                </emma:interpretation>
                <emma:interpretation id="interp22" emma:lang="en-US" emma:confidence="0">
                  <emma:literal>~</emma:literal>
                </emma:interpretation>
                <emma:interpretation id="interp23" emma:lang="en-US" emma:confidence="0">
                  <emma:literal>~Z</emma:literal>
                </emma:interpretation>
                <emma:interpretation id="interp24" emma:lang="en-US" emma:confidence="0">
                  <emma:literal>~z</emma:literal>
                </emma:interpretation>
                <emma:interpretation id="interp25" emma:lang="en-US" emma:confidence="0">
                  <emma:literal>22</emma:literal>
                </emma:interpretation>
              </emma:one-of>
            </emma:emma>
          </inkml:annotationXML>
          <inkml:trace contextRef="#ctx0" brushRef="#br0">1026-975,'0'26,"0"0,-25-1,50 1,-25 0,0-1,26-25,-26 26,-26 0,26-1,0 1,0-26</inkml:trace>
          <inkml:trace contextRef="#ctx0" brushRef="#br0" timeOffset="150.48">1026-256,'0'25,"0"1,0 25,0-25,0 25,0-25,0 25,0-25,0 25,0-25,0 0,0-26</inkml:trace>
        </inkml:traceGroup>
      </inkml:traceGroup>
      <inkml:traceGroup>
        <inkml:annotationXML>
          <emma:emma xmlns:emma="http://www.w3.org/2003/04/emma" version="1.0">
            <emma:interpretation id="{232572DD-1D60-4D14-880A-3EEC9A09179F}" emma:medium="tactile" emma:mode="ink">
              <msink:context xmlns:msink="http://schemas.microsoft.com/ink/2010/main" type="line" rotatedBoundingBox="10912,6233 10957,10595 10817,10596 10772,6234"/>
            </emma:interpretation>
          </emma:emma>
        </inkml:annotationXML>
        <inkml:traceGroup>
          <inkml:annotationXML>
            <emma:emma xmlns:emma="http://www.w3.org/2003/04/emma" version="1.0">
              <emma:interpretation id="{4B43C1D0-DAED-4EFD-82B3-E6AC27305DF0}" emma:medium="tactile" emma:mode="ink">
                <msink:context xmlns:msink="http://schemas.microsoft.com/ink/2010/main" type="inkWord" rotatedBoundingBox="10904,9647 10906,9928 10852,9929 10849,9647"/>
              </emma:interpretation>
              <emma:one-of disjunction-type="recognition" id="oneOf6">
                <emma:interpretation id="interp26" emma:lang="en-US" emma:confidence="0">
                  <emma:literal>in</emma:literal>
                </emma:interpretation>
                <emma:interpretation id="interp27" emma:lang="en-US" emma:confidence="0">
                  <emma:literal>is</emma:literal>
                </emma:interpretation>
                <emma:interpretation id="interp28" emma:lang="en-US" emma:confidence="0">
                  <emma:literal>hi</emma:literal>
                </emma:interpretation>
                <emma:interpretation id="interp29" emma:lang="en-US" emma:confidence="0">
                  <emma:literal>i</emma:literal>
                </emma:interpretation>
                <emma:interpretation id="interp30" emma:lang="en-US" emma:confidence="0">
                  <emma:literal>I:"</emma:literal>
                </emma:interpretation>
              </emma:one-of>
            </emma:emma>
          </inkml:annotationXML>
          <inkml:trace contextRef="#ctx0" brushRef="#br0" timeOffset="-2143.8384">-924-308,'0'26,"0"0,0-1,0 1,0 0,0-1,0 1,0 25,0-25,0 0,0-1,0-25</inkml:trace>
          <inkml:trace contextRef="#ctx0" brushRef="#br0" timeOffset="-989.1552">-821 3849,'-26'51,"1"-25,25-1,-26 1,52 51,-26-77</inkml:trace>
          <inkml:trace contextRef="#ctx0" brushRef="#br0" timeOffset="-1189.7952">-872 3105,'0'25,"-26"27,26-27,-26 1,26 0,0 25,0-25,0-1,26 1,-26-26</inkml:trace>
          <inkml:trace contextRef="#ctx0" brushRef="#br0" timeOffset="-1373.3808">-924 2335,'0'26,"-25"-1,-1 1,26 25,26-25,-26 0,0 25,25-25,-25-1,0 1,0 0,0-26</inkml:trace>
          <inkml:trace contextRef="#ctx0" brushRef="#br0" timeOffset="-1573.0176">-847 1591,'-25'51,"25"-25,0 0,0 25,0-25,0-1,0 1,0 0,0-1,0 1,0 0,0-26</inkml:trace>
          <inkml:trace contextRef="#ctx0" brushRef="#br0" timeOffset="-1969.2816">-872 385,'0'26,"0"-1,0 1,0 0,0-1,0 1,0 0,0-1,0 1,0-26</inkml:trace>
          <inkml:trace contextRef="#ctx0" brushRef="#br0" timeOffset="-1784.6927">-872 1001,'0'26,"0"-1,0 1,0 0,0-1,0 1,0-1,0 1,0-26</inkml:trace>
        </inkml:traceGroup>
        <inkml:traceGroup>
          <inkml:annotationXML>
            <emma:emma xmlns:emma="http://www.w3.org/2003/04/emma" version="1.0">
              <emma:interpretation id="{FE97189A-4BB7-49BA-A8A6-7FFBACDF5851}" emma:medium="tactile" emma:mode="ink">
                <msink:context xmlns:msink="http://schemas.microsoft.com/ink/2010/main" type="inkWord" rotatedBoundingBox="11015,4767 12605,4807 12587,5552 10997,5512"/>
              </emma:interpretation>
              <emma:one-of disjunction-type="recognition" id="oneOf7">
                <emma:interpretation id="interp31" emma:lang="en-US" emma:confidence="0">
                  <emma:literal>as</emma:literal>
                </emma:interpretation>
                <emma:interpretation id="interp32" emma:lang="en-US" emma:confidence="0">
                  <emma:literal>so</emma:literal>
                </emma:interpretation>
                <emma:interpretation id="interp33" emma:lang="en-US" emma:confidence="0">
                  <emma:literal>Los</emma:literal>
                </emma:interpretation>
                <emma:interpretation id="interp34" emma:lang="en-US" emma:confidence="0">
                  <emma:literal>tap</emma:literal>
                </emma:interpretation>
                <emma:interpretation id="interp35" emma:lang="en-US" emma:confidence="0">
                  <emma:literal>t</emma:literal>
                </emma:interpretation>
              </emma:one-of>
            </emma:emma>
          </inkml:annotationXML>
          <inkml:trace contextRef="#ctx0" brushRef="#br0">1026-975,'0'26,"0"0,-25-1,50 1,-25 0,0-1,26-25,-26 26,-26 0,26-1,0 1,0-26</inkml:trace>
          <inkml:trace contextRef="#ctx0" brushRef="#br0" timeOffset="150.48">1026-256,'0'25,"0"1,0 25,0-25,0 25,0-25,0 25,0-25,0 25,0-25,0 0,0-26</inkml:trace>
        </inkml:traceGroup>
      </inkml:traceGroup>
    </inkml:traceGroup>
    <inkml:traceGroup>
      <inkml:annotationXML>
        <emma:emma xmlns:emma="http://www.w3.org/2003/04/emma" version="1.0">
          <emma:interpretation id="{63B9726E-DEDC-459F-A8C6-1926B90223B9}" emma:medium="tactile" emma:mode="ink">
            <msink:context xmlns:msink="http://schemas.microsoft.com/ink/2010/main" type="paragraph" rotatedBoundingBox="10906,5592 10957,10595 10817,10596 10766,5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E88D54-803B-461B-ABF7-4D6B633F0DFC}" emma:medium="tactile" emma:mode="ink">
              <msink:context xmlns:msink="http://schemas.microsoft.com/ink/2010/main" type="inkBullet" rotatedBoundingBox="10827,5592 10829,5823 10801,5824 10798,5593"/>
            </emma:interpretation>
            <emma:one-of disjunction-type="recognition" id="oneOf8">
              <emma:interpretation id="interp36" emma:lang="en-US" emma:confidence="0">
                <emma:literal>•</emma:literal>
              </emma:interpretation>
            </emma:one-of>
          </emma:emma>
        </inkml:annotationXML>
        <inkml:trace contextRef="#ctx0" brushRef="#br0" timeOffset="-2360.5296">-949-949,'0'26,"-26"-26,26 25,0 1,0 0,0-1,0 1,0 0,0-1,0 1,0-26</inkml:trace>
      </inkml:traceGroup>
    </inkml:traceGroup>
  </inkml:traceGroup>
</inkml:ink>
</file>

<file path=ppt/ink/ink19.xml><?xml version="1.0" encoding="utf-8"?>
<inkml:ink xmlns:inkml="http://www.w3.org/2003/InkML">
  <inkml:definitions/>
  <inkml:traceGroup>
    <inkml:annotationXML>
      <emma:emma xmlns:emma="http://www.w3.org/2003/04/emma" version="1.0">
        <emma:interpretation id="{C3F03D61-B6FB-4F2A-8B6C-543FAB880F5F}" emma:medium="tactile" emma:mode="ink">
          <msink:context xmlns:msink="http://schemas.microsoft.com/ink/2010/main" type="writingRegion" rotatedBoundingBox="10495,3469 13287,3712 13120,5625 10329,5382"/>
        </emma:interpretation>
      </emma:emma>
    </inkml:annotationXML>
    <inkml:traceGroup>
      <inkml:annotationXML>
        <emma:emma xmlns:emma="http://www.w3.org/2003/04/emma" version="1.0">
          <emma:interpretation id="{083C5438-BB4C-4137-949D-C0766C470245}" emma:medium="tactile" emma:mode="ink">
            <msink:context xmlns:msink="http://schemas.microsoft.com/ink/2010/main" type="paragraph" rotatedBoundingBox="10495,3469 13287,3712 13120,5625 10329,5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4C5EC9-2DF9-4B7E-827D-DFE867FCE14D}" emma:medium="tactile" emma:mode="ink">
              <msink:context xmlns:msink="http://schemas.microsoft.com/ink/2010/main" type="line" rotatedBoundingBox="10495,3469 13287,3712 13200,4714 10408,4470"/>
            </emma:interpretation>
          </emma:emma>
        </inkml:annotationXML>
      </inkml:traceGroup>
      <inkml:traceGroup>
        <inkml:annotationXML>
          <emma:emma xmlns:emma="http://www.w3.org/2003/04/emma" version="1.0">
            <emma:interpretation id="{6E05373F-D1BD-412D-A895-1FE988B0DC98}" emma:medium="tactile" emma:mode="ink">
              <msink:context xmlns:msink="http://schemas.microsoft.com/ink/2010/main" type="line" rotatedBoundingBox="11015,4767 12605,4807 12587,5552 10997,5512"/>
            </emma:interpretation>
          </emma:emma>
        </inkml:annotationXML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10:12.2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0FED74-1AC0-436A-B837-0A664D2C958C}" emma:medium="tactile" emma:mode="ink">
          <msink:context xmlns:msink="http://schemas.microsoft.com/ink/2010/main" type="inkDrawing" rotatedBoundingBox="9655,13859 12352,13231 12370,13309 9673,13936" shapeName="Other">
            <msink:destinationLink direction="with" ref="{2B364E09-799F-4ABE-AA80-84379A86C51C}"/>
          </msink:context>
        </emma:interpretation>
      </emma:emma>
    </inkml:annotationXML>
    <inkml:trace contextRef="#ctx0" brushRef="#br0">0 644,'26'0,"-26"-25,26 25,-1 0,1-26,-1 26,27-26,-27 26,27-25,-1 25,0-26,26 0,-25 1,50-1,-25 0,52 1,-27-1,26 1,-25-1,25 0,1 1,-27-1,1 26,0-26,25 1,-26-1,1 0,0 1,-26-1,0 26,0-26,0 26,-26-25,0 25,1-26,-27 26,26 0,-25 0,-52 0,1 0,-1 0,-25 0,51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37.1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3A2DAC-5397-49E4-A6A6-7B6BBD654176}" emma:medium="tactile" emma:mode="ink">
          <msink:context xmlns:msink="http://schemas.microsoft.com/ink/2010/main" type="inkDrawing" rotatedBoundingBox="11246,6475 11838,6959 11801,7004 11209,6520" semanticType="callout" shapeName="Other">
            <msink:sourceLink direction="with" ref="{48A663FA-17E6-4028-B2AA-35E62A82B9A1}"/>
          </msink:context>
        </emma:interpretation>
      </emma:emma>
    </inkml:annotationXML>
    <inkml:trace contextRef="#ctx0" brushRef="#br0">0 28,'25'-26,"1"26,-26 26,26-1,-1 1,1 25,25-25,1 0,-1 25,0-25,0-1,-25 1,25-1,-25 1,0 25,-1-25,1-26,-26 26,26-1,-26 1,0-26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37.7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62CD1D-5A9C-4F17-B4A6-7BF22BDC3EF4}" emma:medium="tactile" emma:mode="ink">
          <msink:context xmlns:msink="http://schemas.microsoft.com/ink/2010/main" type="inkDrawing" rotatedBoundingBox="10511,6434 11917,7338 11845,7451 10438,6547" semanticType="callout" shapeName="Other">
            <msink:sourceLink direction="with" ref="{F3230475-AD64-4B47-A051-35537E3CCDDB}"/>
          </msink:context>
        </emma:interpretation>
      </emma:emma>
    </inkml:annotationXML>
    <inkml:trace contextRef="#ctx0" brushRef="#br0">0 9,'26'-25,"-26"50,25-25,27 26,-1 25,26-25,0 0,25 25,-25-25,26 25,0 0,-1 0,-25 1,26 25,-26-26,-26 0,26 1,-26-1,1 0,-27-25,27 25,-52-25,25 0,-25-1,26-25,-52 0,1-25,25 25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38.3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230475-AD64-4B47-A051-35537E3CCDDB}" emma:medium="tactile" emma:mode="ink">
          <msink:context xmlns:msink="http://schemas.microsoft.com/ink/2010/main" type="inkDrawing" rotatedBoundingBox="9870,6481 11977,8059 11510,8683 9402,7106" hotPoints="9407,7183 0,0 11403,8633" semanticType="enclosure" shapeName="RightTriangle">
            <msink:destinationLink direction="with" ref="{5962CD1D-5A9C-4F17-B4A6-7BF22BDC3EF4}"/>
          </msink:context>
        </emma:interpretation>
      </emma:emma>
    </inkml:annotationXML>
    <inkml:trace contextRef="#ctx0" brushRef="#br0">26 0,'-26'0,"52"-26,-1 52,1-1,0 1,-1 25,27 0,25 1,0-1,25 26,27-26,-1 26,0-25,0 25,-25-26,0 0,-1 26,-25-25,0-1,-25 26,24-26,-24 0,-27-25,27 25,-27 1,1-27,0-25,-26 26,25 0,-50-26,25-26,-26 26,0 0,-25-26,51 26</inkml:trace>
    <inkml:trace contextRef="#ctx0" brushRef="#br0" timeOffset="696">-539 307,'26'0,"0"26,51 0,-52-1,27 1,-1 0,0-1,0 1,26 25,0 1,0-1,26 0,0 1,-1 25,1-26,0 26,-1 0,-25 0,0 0,26 0,-26 0,0 0,25 0,-25 0,-25 0,-1-26,0 0,-25 0,25 1,-51-27,26 1,-26 0,25-26,-50 0,25-26,-26 0,1 1,25 25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4.7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21920F-19F6-4C9D-8A73-EE14EA4A0C10}" emma:medium="tactile" emma:mode="ink">
          <msink:context xmlns:msink="http://schemas.microsoft.com/ink/2010/main" type="inkDrawing" rotatedBoundingBox="6667,8348 8575,10365 7921,10983 6014,8966" rotationAngle="1627400992" semanticType="enclosure">
            <msink:destinationLink direction="with" ref="{256A7B8B-34E2-4655-BE86-2256857D54EB}"/>
            <msink:destinationLink direction="with" ref="{45ABAD79-DF84-4CBB-8623-EB0F8863B843}"/>
            <msink:destinationLink direction="with" ref="{3B441BBD-CB01-4817-B954-932AA10A8B8E}"/>
          </msink:context>
        </emma:interpretation>
      </emma:emma>
    </inkml:annotationXML>
    <inkml:trace contextRef="#ctx0" brushRef="#br0">-1539 949,'0'26,"0"-1,25 1,1 25,0 1,25-1,-25 0,25 1,0 25,26-26,-26 26,26 0,0 26,0-27,0 27,0 0,0-1,0 1,-25 0,25-26,0 25,-1-25,-24 0,-1-26,0 1,1-1,-1 0,-25-25,-1 0,1-1,0-25,-52-25,26 25</inkml:trace>
    <inkml:trace contextRef="#ctx0" brushRef="#br0" timeOffset="663">-2335 1334,'-25'0,"25"-26,25 26,1 26,0 0,25-1,-25 27,25-1,26 26,0 0,0 25,25-25,1 26,0 0,-26-1,0 1,0-26,-26 0,0 26,26-26,-26-1,1 1,25-25,-26 25,26-26,-26 0,1 1,-1-27,-25 27,-1-52,1 25,0 1,-1 0,1-1,-26-50,-26-1,26 26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5.9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6A7B8B-34E2-4655-BE86-2256857D54EB}" emma:medium="tactile" emma:mode="ink">
          <msink:context xmlns:msink="http://schemas.microsoft.com/ink/2010/main" type="inkDrawing" rotatedBoundingBox="5824,9543 7082,10825 7039,10868 5781,9586" rotationAngle="1627400992" semanticType="callout">
            <msink:sourceLink direction="with" ref="{C721920F-19F6-4C9D-8A73-EE14EA4A0C10}"/>
            <msink:destinationLink direction="with" ref="{37D125DF-89C1-4894-854E-788F931FF644}"/>
            <msink:destinationLink direction="with" ref="{45ABAD79-DF84-4CBB-8623-EB0F8863B843}"/>
          </msink:context>
        </emma:interpretation>
      </emma:emma>
    </inkml:annotationXML>
    <inkml:trace contextRef="#ctx0" brushRef="#br0">-254 642,'26'0,"-1"0,1 25,0 27,25-1,-25 0,25 1,26 25,-26-26,26 26,-25 0,25 0,-1-26,1 26,-25 0,25 0,-26-26,0 26,1-25,-1-1,0 0,1-25,-27 0,1-1,0 1,-1 0,-50-52,-1 0,26 26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6.5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D125DF-89C1-4894-854E-788F931FF644}" emma:medium="tactile" emma:mode="ink">
          <msink:context xmlns:msink="http://schemas.microsoft.com/ink/2010/main" type="inkDrawing" rotatedBoundingBox="5552,10069 6510,10957 6465,11007 5506,10118" semanticType="callout" shapeName="Other">
            <msink:sourceLink direction="with" ref="{256A7B8B-34E2-4655-BE86-2256857D54EB}"/>
            <msink:sourceLink direction="with" ref="{9EB3F20E-EED3-4776-876D-D9407850D54A}"/>
            <msink:sourceLink direction="with" ref="{F77D7615-A1CC-4361-8381-3BD095299CD5}"/>
          </msink:context>
        </emma:interpretation>
      </emma:emma>
    </inkml:annotationXML>
    <inkml:trace contextRef="#ctx0" brushRef="#br0">0 0,'-25'0,"50"25,1 1,25 0,1 25,-1 0,26 0,-26 1,26-1,0 0,-25 26,25-25,-26-1,0 0,1-25,-27 25,1 1,25-27,-25 27,-1-27,-25 1,26-26,-26 26,0-52,-26 0,1 1,25 25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7.0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116F59-D357-45EE-BC73-5241F100A38B}" emma:medium="tactile" emma:mode="ink">
          <msink:context xmlns:msink="http://schemas.microsoft.com/ink/2010/main" type="inkDrawing" rotatedBoundingBox="5307,10465 5816,10880 5782,10923 5272,10507" semanticType="callout" shapeName="Other">
            <msink:sourceLink direction="with" ref="{9EB3F20E-EED3-4776-876D-D9407850D54A}"/>
            <msink:sourceLink direction="with" ref="{F77D7615-A1CC-4361-8381-3BD095299CD5}"/>
          </msink:context>
        </emma:interpretation>
      </emma:emma>
    </inkml:annotationXML>
    <inkml:trace contextRef="#ctx0" brushRef="#br0">26 0,'-26'25,"52"-25,-1 26,1 0,0 25,-1-25,27-1,-1 1,0 0,-25 25,25-25,0-1,-25 1,0 0,-26-1,25-25,1 26,-26-26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50.4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ABAD79-DF84-4CBB-8623-EB0F8863B843}" emma:medium="tactile" emma:mode="ink">
          <msink:context xmlns:msink="http://schemas.microsoft.com/ink/2010/main" type="inkDrawing" rotatedBoundingBox="8477,10560 8662,10787 8637,10807 8453,10580" semanticType="10" shapeName="Other">
            <msink:sourceLink direction="with" ref="{256A7B8B-34E2-4655-BE86-2256857D54EB}"/>
            <msink:sourceLink direction="with" ref="{C721920F-19F6-4C9D-8A73-EE14EA4A0C10}"/>
          </msink:context>
        </emma:interpretation>
      </emma:emma>
    </inkml:annotationXML>
    <inkml:trace contextRef="#ctx0" brushRef="#br0">0 26,'0'-26,"26"52,0 0,-26-1,25-25,-25 26,26-26,-26 26,26-1,-1 1,-25 0,26-1,-26-25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20:02:25.5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4BE44C5-F96E-4D05-9670-E5C34A6F4463}" emma:medium="tactile" emma:mode="ink">
          <msink:context xmlns:msink="http://schemas.microsoft.com/ink/2010/main" type="inkDrawing" rotatedBoundingBox="11012,4683 12809,4726 12795,5341 10997,5298" semanticType="callout" shapeName="Other">
            <msink:sourceLink direction="to" ref="{33E0D454-7117-4333-A291-E2F6C820D885}"/>
            <msink:sourceLink direction="from" ref="{48A663FA-17E6-4028-B2AA-35E62A82B9A1}"/>
          </msink:context>
        </emma:interpretation>
      </emma:emma>
    </inkml:annotationXML>
    <inkml:trace contextRef="#ctx0" brushRef="#br0">0 231,'26'0,"0"0,-1 0,1 0,0 0,-1 0,27 0,-1 0,0 0,1 0,25 0,-26 0,0 0,26 0,-26 0,1 0,-1 0,0 0,1 0,-1 25,-25-25,25 0,-25 0,25 0,0 0,-25 0,25 26,1-26,-1 0,0 0,0 0,1 0,-1 0,0 0,-25 0,0 0,-1 0,1 0,0 0,-1 0,1 0,-26-26,-26 1,1-1,-1 26,26-26,-26 1,26-1,-25 0,-1-25,26 25,0 1,-26 25,52 25,-26 1,26 0,-1-1,-25 1,26 0,0-1,-1 1,-25 0,26-26,-26 25,0 1,0 0,26-26,-26 25,25-25,-50 26,-1 0,0-1,1 1,-1-1,0 27,1-27,-1 1,26 0,-26-1,26-25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20:01:50.185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C67A8B2E-894A-41CF-84C8-36A8E7C34080}" emma:medium="tactile" emma:mode="ink">
          <msink:context xmlns:msink="http://schemas.microsoft.com/ink/2010/main" type="inkDrawing" rotatedBoundingBox="15540,10427 15732,11155 15273,11276 15081,10548" semanticType="callout" shapeName="Other"/>
        </emma:interpretation>
      </emma:emma>
    </inkml:annotationXML>
    <inkml:trace contextRef="#ctx0" brushRef="#br0">115 235,'-25'0,"-1"-26,52 26,-26 26,25-1,1 1,25 0,-25-26,25 0,-25 25,25-25,-25-25,0 25,-1-26,-25-25,0 25,0 0,0-25,0 26,-25-1,25 0,-26 1,-25 25,25-26,0 26,-25 0,0 26,25-26,-25 25,25 1,0 25,1-25,25-1,0 27,0-27,0 27,0-27,0 27,0-27,25 27,1-27,0 27,-1-27,1 27,25-27,-25 1,0 0,-1-26,1 25,0-25,-1 0,27 0,-1 0,-25-25,-1-1,1 26,0-26,-26 26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10:19.9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16B834-4957-4EA6-8A2E-2295533A8278}" emma:medium="tactile" emma:mode="ink">
          <msink:context xmlns:msink="http://schemas.microsoft.com/ink/2010/main" type="writingRegion" rotatedBoundingBox="13778,11940 18144,11686 18224,13063 13858,13317"/>
        </emma:interpretation>
      </emma:emma>
    </inkml:annotationXML>
    <inkml:traceGroup>
      <inkml:annotationXML>
        <emma:emma xmlns:emma="http://www.w3.org/2003/04/emma" version="1.0">
          <emma:interpretation id="{99F9F701-759C-41D1-86A2-E5043C1C57E8}" emma:medium="tactile" emma:mode="ink">
            <msink:context xmlns:msink="http://schemas.microsoft.com/ink/2010/main" type="paragraph" rotatedBoundingBox="13778,11940 18144,11686 18224,13063 13858,13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5E1F80-5DA9-44B4-A021-C49DB89BE467}" emma:medium="tactile" emma:mode="ink">
              <msink:context xmlns:msink="http://schemas.microsoft.com/ink/2010/main" type="line" rotatedBoundingBox="13778,11940 18144,11686 18224,13063 13858,13317"/>
            </emma:interpretation>
          </emma:emma>
        </inkml:annotationXML>
        <inkml:traceGroup>
          <inkml:annotationXML>
            <emma:emma xmlns:emma="http://www.w3.org/2003/04/emma" version="1.0">
              <emma:interpretation id="{710461BF-F96D-4C9D-9243-4E49AAF3711D}" emma:medium="tactile" emma:mode="ink">
                <msink:context xmlns:msink="http://schemas.microsoft.com/ink/2010/main" type="inkWord" rotatedBoundingBox="13778,11940 14486,11899 14566,13276 13858,13317"/>
              </emma:interpretation>
              <emma:one-of disjunction-type="recognition" id="oneOf0">
                <emma:interpretation id="interp0" emma:lang="en-US" emma:confidence="0">
                  <emma:literal>Me</emma:literal>
                </emma:interpretation>
                <emma:interpretation id="interp1" emma:lang="en-US" emma:confidence="0">
                  <emma:literal>M.</emma:literal>
                </emma:interpretation>
                <emma:interpretation id="interp2" emma:lang="en-US" emma:confidence="0">
                  <emma:literal>Ms</emma:literal>
                </emma:interpretation>
                <emma:interpretation id="interp3" emma:lang="en-US" emma:confidence="0">
                  <emma:literal>M</emma:literal>
                </emma:interpretation>
                <emma:interpretation id="interp4" emma:lang="en-US" emma:confidence="0">
                  <emma:literal>MT</emma:literal>
                </emma:interpretation>
              </emma:one-of>
            </emma:emma>
          </inkml:annotationXML>
          <inkml:trace contextRef="#ctx0" brushRef="#br0">0 257,'0'26,"0"-1,0 1,0 0,25-1,-25 26,0 26,0 0,0-25,26 25,-26-26,0 0,0-25,0 0,0-52,0-25,0-1,0-25,0 0,0 0,0 0,0 1,0-1,0 25,0 1,0 25,0 1,26-1,-26 0,25 26,-25 26,26 0,0 25,-26 0,25 1,1-1,-1 0,1 26,-26-51,0-52,26-25,-1 0,-25-26,26 25,0 1,-1 25,-25-25,26 25,0 1,-1-1,1 0,-26 52,0 25,0 1,0 25,0 0,0 0,0-1,26-24,-26 25,0-52,0 27,0-27,0-50,0-1,0 26</inkml:trace>
          <inkml:trace contextRef="#ctx0" brushRef="#br0" timeOffset="821.1808">0-282,'-26'0,"52"0,-1 0,1 0,51 0,-26 0,26 0,-26 0,26 0,0 0,-51 0,25 0,-25 0,0 26,-1-26,1 0,0-26,-26 0,0 1,0-1,0 0,-26 1,0-1,26 0,-25 26,25-25,-26 25,26-26,0 1,0 50,0 1,0-26</inkml:trace>
        </inkml:traceGroup>
        <inkml:traceGroup>
          <inkml:annotationXML>
            <emma:emma xmlns:emma="http://www.w3.org/2003/04/emma" version="1.0">
              <emma:interpretation id="{7F5BE25F-ABE2-41B9-A863-C38450AB8866}" emma:medium="tactile" emma:mode="ink">
                <msink:context xmlns:msink="http://schemas.microsoft.com/ink/2010/main" type="inkWord" rotatedBoundingBox="15355,12328 16584,12257 16625,12968 15397,13040"/>
              </emma:interpretation>
              <emma:one-of disjunction-type="recognition" id="oneOf1">
                <emma:interpretation id="interp5" emma:lang="en-US" emma:confidence="1">
                  <emma:literal>and</emma:literal>
                </emma:interpretation>
                <emma:interpretation id="interp6" emma:lang="en-US" emma:confidence="0">
                  <emma:literal>cmd</emma:literal>
                </emma:interpretation>
                <emma:interpretation id="interp7" emma:lang="en-US" emma:confidence="0">
                  <emma:literal>omel</emma:literal>
                </emma:interpretation>
                <emma:interpretation id="interp8" emma:lang="en-US" emma:confidence="0">
                  <emma:literal>cind</emma:literal>
                </emma:interpretation>
                <emma:interpretation id="interp9" emma:lang="en-US" emma:confidence="0">
                  <emma:literal>Cmd</emma:literal>
                </emma:interpretation>
              </emma:one-of>
            </emma:emma>
          </inkml:annotationXML>
          <inkml:trace contextRef="#ctx0" brushRef="#br0" timeOffset="2954.2479">1693 334,'26'0,"-26"-26,0 1,-26 25,0 25,1-25,25 26,-26 0,0-1,26 1,-25-1,25 27,0-27,0 1,25-26,-25 26,26-1,0-25,-1 0,1 0,0-25,-26-1,25 0,-25 1,26-1,-26-25,0 25,0 1,0-1,26 0,-26 1,25 50,-25 1,26 0,-26-1,25 1,-25-1,26-25,0 26,-26-52,25 1,1-1,-26 1,26-1,-1 0,1 26,0 0,-26 26,0 0,25-1,-25 1,0 25,0-25,26-26,-26-26,0 0,26 1,-26-1,25-25,1 25,0 26,-26 26,0 0,25-1,1 1,0-1,-26-25</inkml:trace>
          <inkml:trace contextRef="#ctx0" brushRef="#br0" timeOffset="3454.968">2642 308,'-25'-25,"-1"25,0 0,26-26,-25 26,-1 26,0-1,1 1,25 25,-26-25,26-1,26 1,-1 0,1-26,0-26,-1 26,1-51,0 25,-1-25,-25 0,0-1,0-25,0 0,0 0,0 26,0-26,0 51,0 1,0 76,0 0,0 1,0 25,0 0,0 0,26 0,-26-26,26 0,-26 0,25 1,1-27,-1-25,1 0,-26 0</inkml:trace>
        </inkml:traceGroup>
        <inkml:traceGroup>
          <inkml:annotationXML>
            <emma:emma xmlns:emma="http://www.w3.org/2003/04/emma" version="1.0">
              <emma:interpretation id="{FFA9F189-28C0-4484-87EC-0A3A1E992F94}" emma:medium="tactile" emma:mode="ink">
                <msink:context xmlns:msink="http://schemas.microsoft.com/ink/2010/main" type="inkWord" rotatedBoundingBox="17531,11777 18148,11741 18219,12966 17602,13002"/>
              </emma:interpretation>
              <emma:one-of disjunction-type="recognition" id="oneOf2">
                <emma:interpretation id="interp10" emma:lang="en-US" emma:confidence="0">
                  <emma:literal>it</emma:literal>
                </emma:interpretation>
                <emma:interpretation id="interp11" emma:lang="en-US" emma:confidence="0">
                  <emma:literal>H N</emma:literal>
                </emma:interpretation>
                <emma:interpretation id="interp12" emma:lang="en-US" emma:confidence="0">
                  <emma:literal>H u</emma:literal>
                </emma:interpretation>
                <emma:interpretation id="interp13" emma:lang="en-US" emma:confidence="0">
                  <emma:literal>at</emma:literal>
                </emma:interpretation>
                <emma:interpretation id="interp14" emma:lang="en-US" emma:confidence="0">
                  <emma:literal>H w</emma:literal>
                </emma:interpretation>
              </emma:one-of>
            </emma:emma>
          </inkml:annotationXML>
          <inkml:trace contextRef="#ctx0" brushRef="#br0" timeOffset="4436.3792">3771-77,'-26'0,"26"-25,0-1,0 52,0 25,0-25,0 25,26 0,-26 26,0-25,0 25,0-26,0 0,26 0,-26-25,0 25,0-25,0-52,0 1,0-27,0 1,0 0,0 25,0 1,0-1,0 0,25 1,1 25,0 0,-1-26,1 26,0-26,-1 26,27-25,-52-1,25 26,1-26,-26 1,0-27,0 27,0-1,0 0,0 1,0-27,0 27,0-1,-26 26,26 51,0-25,0 51,0 0,0 0,0 0,0 0,26-26,-26 26,26-26,-26 1,25-27,-25 1,26-52,-52-25,26 51</inkml:trace>
          <inkml:trace contextRef="#ctx0" brushRef="#br0" timeOffset="5107.344">3745-359,'-25'0,"50"0,1 0,25 0,-25 0,51-26,-26 26,52 0,-26 0,-26 0,1 0,-1 0,-25 0,-26-25,-26-1,26 0,-26 1,1-26,-1 25,0 0,1-25,25 25,-26 26,26-25,0 50,0 1,0-26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20:02:53.8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33C044-1ED2-48A4-87C8-387895BCDA6E}" emma:medium="tactile" emma:mode="ink">
          <msink:context xmlns:msink="http://schemas.microsoft.com/ink/2010/main" type="writingRegion" rotatedBoundingBox="6716,3217 13702,3809 13432,6989 6447,6397"/>
        </emma:interpretation>
      </emma:emma>
    </inkml:annotationXML>
    <inkml:traceGroup>
      <inkml:annotationXML>
        <emma:emma xmlns:emma="http://www.w3.org/2003/04/emma" version="1.0">
          <emma:interpretation id="{DDEFD6F7-9420-4882-9A6B-0B5FFE7C0F09}" emma:medium="tactile" emma:mode="ink">
            <msink:context xmlns:msink="http://schemas.microsoft.com/ink/2010/main" type="paragraph" rotatedBoundingBox="6716,3217 13702,3809 13630,4655 6645,4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49B6BA-798C-4618-A7F5-E673EFB2253A}" emma:medium="tactile" emma:mode="ink">
              <msink:context xmlns:msink="http://schemas.microsoft.com/ink/2010/main" type="line" rotatedBoundingBox="6716,3217 13702,3809 13630,4655 6645,4063"/>
            </emma:interpretation>
          </emma:emma>
        </inkml:annotationXML>
        <inkml:traceGroup>
          <inkml:annotationXML>
            <emma:emma xmlns:emma="http://www.w3.org/2003/04/emma" version="1.0">
              <emma:interpretation id="{D1FF0D93-EA15-408E-B946-6E6E74F74727}" emma:medium="tactile" emma:mode="ink">
                <msink:context xmlns:msink="http://schemas.microsoft.com/ink/2010/main" type="inkWord" rotatedBoundingBox="6712,3268 8277,3400 8209,4196 6645,4063"/>
              </emma:interpretation>
              <emma:one-of disjunction-type="recognition" id="oneOf0">
                <emma:interpretation id="interp0" emma:lang="en-US" emma:confidence="1">
                  <emma:literal>Pairs</emma:literal>
                </emma:interpretation>
                <emma:interpretation id="interp1" emma:lang="en-US" emma:confidence="0">
                  <emma:literal>pairs</emma:literal>
                </emma:interpretation>
                <emma:interpretation id="interp2" emma:lang="en-US" emma:confidence="0">
                  <emma:literal>Pair</emma:literal>
                </emma:interpretation>
                <emma:interpretation id="interp3" emma:lang="en-US" emma:confidence="0">
                  <emma:literal>Pains</emma:literal>
                </emma:interpretation>
                <emma:interpretation id="interp4" emma:lang="en-US" emma:confidence="0">
                  <emma:literal>pair</emma:literal>
                </emma:interpretation>
              </emma:one-of>
            </emma:emma>
          </inkml:annotationXML>
          <inkml:trace contextRef="#ctx0" brushRef="#br0">12 288,'0'-52,"-26"1,26 25,26 1,-26-1,25 1,1-1,0 0,-1 26,1-25,0 25,-1 0,-25-26,0 52,26-1,-26 27,0-27,0 1,0-1,0 1,0 0,-26-26,1 25,-1 1,0 0,26-1,-25-25,25 0</inkml:trace>
          <inkml:trace contextRef="#ctx0" brushRef="#br0" timeOffset="-314.0016">89 159,'-26'-25,"26"76,0-25,0 25,0 0,0 1,0-1,0 26,0-26,26 26,-26-25,0-1,0-25,25-1,-50-50,25-1,0-25,-26-1,26 52</inkml:trace>
          <inkml:trace contextRef="#ctx0" brushRef="#br0" timeOffset="567.8111">422 313,'26'0,"-26"-25,-26 25,1 0,25 25,-26 1,0 0,26-1,-25 1,25 0,0-1,-26 1,26 0,26-1,-26 1,25-26,1 26,0-52,-1 0,1 26,-26-51,26 25,-26 1,0-1,0 0,0 1,0 50,0 1,0 0,0-1,25 1,-25 0,0-1,26-25,-26 26,0-26</inkml:trace>
          <inkml:trace contextRef="#ctx0" brushRef="#br0" timeOffset="1068.408">730 134,'26'25,"-26"-25</inkml:trace>
          <inkml:trace contextRef="#ctx0" brushRef="#br0" timeOffset="823.6271">704 390,'0'26,"0"0,0-1,0 1,26 0,-26-1,26 1,-26 0,0-52,0 26</inkml:trace>
          <inkml:trace contextRef="#ctx0" brushRef="#br0" timeOffset="1566.9984">935 339,'0'26,"0"-1,0 1,0 0,0-1,26 1,-26 25,0-25,0 0,0-1,26 1,-26-52,0 1,0-27,0 27,0-27,0 27,0-1,0 0,25 1,1 25,0-26,-1 26,1 0,0-26,-1 26,-25 26,26-26,-26 26,0-1,0-25</inkml:trace>
          <inkml:trace contextRef="#ctx0" brushRef="#br0" timeOffset="2140.8287">1423 236,'-26'26,"0"0,1-1,-1 1,26 0,0-1,0 1,26-26,-1 0,27 26,-27-1,1 1,0-26,-26 26,25-1,-25 1,0 0,-25-26,-1 25,0-25,1 0,-1 0,0 0,1 0,25 0</inkml:trace>
        </inkml:traceGroup>
        <inkml:traceGroup>
          <inkml:annotationXML>
            <emma:emma xmlns:emma="http://www.w3.org/2003/04/emma" version="1.0">
              <emma:interpretation id="{33E0D454-7117-4333-A291-E2F6C820D885}" emma:medium="tactile" emma:mode="ink">
                <msink:context xmlns:msink="http://schemas.microsoft.com/ink/2010/main" type="inkWord" rotatedBoundingBox="11088,3587 13702,3809 13634,4612 11020,4391">
                  <msink:destinationLink direction="to" ref="{14BE44C5-F96E-4D05-9670-E5C34A6F4463}"/>
                </msink:context>
              </emma:interpretation>
              <emma:one-of disjunction-type="recognition" id="oneOf1">
                <emma:interpretation id="interp5" emma:lang="en-US" emma:confidence="0">
                  <emma:literal>~2huD</emma:literal>
                </emma:interpretation>
                <emma:interpretation id="interp6" emma:lang="en-US" emma:confidence="0">
                  <emma:literal>~2h^wD</emma:literal>
                </emma:interpretation>
                <emma:interpretation id="interp7" emma:lang="en-US" emma:confidence="0">
                  <emma:literal>~2h^uD</emma:literal>
                </emma:interpretation>
                <emma:interpretation id="interp8" emma:lang="en-US" emma:confidence="0">
                  <emma:literal>~2h^wd</emma:literal>
                </emma:interpretation>
                <emma:interpretation id="interp9" emma:lang="en-US" emma:confidence="0">
                  <emma:literal>~2h^ud</emma:literal>
                </emma:interpretation>
              </emma:one-of>
            </emma:emma>
          </inkml:annotationXML>
          <inkml:trace contextRef="#ctx0" brushRef="#br0" timeOffset="-23332.4256">6092 442,'-25'0,"-1"25,0 1,1 0,-1-1,-25 1,25 0,0-1,1 1,-1 0,0-26,1 0,25 25,0-25</inkml:trace>
          <inkml:trace contextRef="#ctx0" brushRef="#br0" timeOffset="-23742.7344">5938 442,'0'-26,"0"52,0 25,0 0,0 1,26 25,-26-26,0 26,0-26,0 1,0-1,0 0,0-25,0-52,0-25,26 0,-26-1,25 27,-25-27,26 52,0-25,-1 25,-25-26,26 52,-26-1,0 1,26 0,-26-1,0 27,25-27,-25 1,0-1,26-25,-26 26,-26-52,26 26</inkml:trace>
          <inkml:trace contextRef="#ctx0" brushRef="#br0" timeOffset="-22509.8016">6298 647,'-26'0,"26"26,0-1,-26-25,26 26,0 0,0 25,0-25,0-1,0 1,26 0,0-26,-1 0,1 0,0 0,-1-26,1 0,-26 1,51-52,-51 51,0 0,0 1,-26 25,26 25,0 1,0 0,0 25,0-25,0-1,0 1,26 0,0-1,-1-25,1 0,0 0,-1-25,-25-1,26 0,-26-25,0 25,0-25,0 25,0 1,-26-1,26 0,-25 1,25 50,0-25</inkml:trace>
          <inkml:trace contextRef="#ctx0" brushRef="#br0" timeOffset="-21695.2032">6682 955,'0'-26,"26"26,0 0,-1 0,1 0,0 26,-1-26,-25 25,26-25,-26 26,26 0,-1-26,-25 25,26 1,-26 0,0-1,-26 1,26 0,0-1,-25 1,-1-26,0 26,-25-26,25 0,1 25,-1-25,0 0,52 0,-26 0</inkml:trace>
          <inkml:trace contextRef="#ctx0" brushRef="#br0" timeOffset="-22103.5056">6708 1006,'0'26,"0"-1,0 1,26 25,-26-25,0 0,0-1,0 1,0 0,0-52,0 26</inkml:trace>
          <inkml:trace contextRef="#ctx0" brushRef="#br0" timeOffset="-25149.2208">4322 955,'26'0,"-26"-26,0 1,0-1,25 26,-25-26,26 1,0 25,-26-26,51 26,-51-26,26 26,-1 0,1 0,-26-25,26 25,-1 25,-25 1,0 0,0-1,26 1,-26 0,26-1,-1-25,1 0,0 0,-1 0,1 0,-1-25,1 25,0-26,-26 0,25 1,-25-1,0 0,0 26</inkml:trace>
          <inkml:trace contextRef="#ctx0" brushRef="#br0" timeOffset="-24459.0191">5220 596,'0'-26,"26"26,-1-26,27 26,-27-25,1 25,0 0,-1 0,1 25,-26 1,26 0,-26-1,0 1,0 25,-26-25,0 0,1-1,-1 27,0-27,1 1,-1 0,0-1,52-25,0 0,-1 0,1 26,25-26,-25 0,25 0,-25 0,0 0,-1 0,-25 0</inkml:trace>
        </inkml:traceGroup>
      </inkml:traceGroup>
    </inkml:traceGroup>
    <inkml:traceGroup>
      <inkml:annotationXML>
        <emma:emma xmlns:emma="http://www.w3.org/2003/04/emma" version="1.0">
          <emma:interpretation id="{3C8BD9F9-C0AE-4BC3-88E0-4AF354B578AE}" emma:medium="tactile" emma:mode="ink">
            <msink:context xmlns:msink="http://schemas.microsoft.com/ink/2010/main" type="paragraph" rotatedBoundingBox="7009,4055 11309,4531 11211,5415 6911,4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E11939-295F-437D-9650-D25407C5A35B}" emma:medium="tactile" emma:mode="ink">
              <msink:context xmlns:msink="http://schemas.microsoft.com/ink/2010/main" type="line" rotatedBoundingBox="7009,4055 11309,4531 11211,5415 6911,4940"/>
            </emma:interpretation>
          </emma:emma>
        </inkml:annotationXML>
        <inkml:traceGroup>
          <inkml:annotationXML>
            <emma:emma xmlns:emma="http://www.w3.org/2003/04/emma" version="1.0">
              <emma:interpretation id="{BB0D4368-BE00-4A23-B09F-8950803B91F7}" emma:medium="tactile" emma:mode="ink">
                <msink:context xmlns:msink="http://schemas.microsoft.com/ink/2010/main" type="inkWord" rotatedBoundingBox="7003,4108 8842,4311 8768,4978 6929,4775"/>
              </emma:interpretation>
              <emma:one-of disjunction-type="recognition" id="oneOf2">
                <emma:interpretation id="interp10" emma:lang="en-US" emma:confidence="1">
                  <emma:literal>form</emma:literal>
                </emma:interpretation>
                <emma:interpretation id="interp11" emma:lang="en-US" emma:confidence="0">
                  <emma:literal>Storm</emma:literal>
                </emma:interpretation>
                <emma:interpretation id="interp12" emma:lang="en-US" emma:confidence="0">
                  <emma:literal>Form</emma:literal>
                </emma:interpretation>
                <emma:interpretation id="interp13" emma:lang="en-US" emma:confidence="0">
                  <emma:literal>storm</emma:literal>
                </emma:interpretation>
                <emma:interpretation id="interp14" emma:lang="en-US" emma:confidence="0">
                  <emma:literal>forum</emma:literal>
                </emma:interpretation>
              </emma:one-of>
            </emma:emma>
          </inkml:annotationXML>
          <inkml:trace contextRef="#ctx0" brushRef="#br0" timeOffset="3470.0687">243 1263,'25'-26,"1"26,25-26,1 1,-27 25,1-26,25 26,-25 0,-1-26,1 26,-26 26,26-26,-1 26,1-26,0 0,-26 0</inkml:trace>
          <inkml:trace contextRef="#ctx0" brushRef="#br0" timeOffset="3126.9744">525 878,'-26'0,"26"-26,0 1,-25 25,-1 0,0 0,1 0,-1 25,26 1,0 0,-26-1,52 1,-26-1,0 1,26 0,-26-1,25 1,-25 0,26 25,0 52,-26-78,0 1,25-26,-25 26,0-1,0 1,0 0,26-26,-26 25,-26 1,1-26,25 26,-26-26,0 0,26 0</inkml:trace>
          <inkml:trace contextRef="#ctx0" brushRef="#br0" timeOffset="4051.9248">858 1186,'-25'0,"25"25,0 1,-26 0,26-1,0 1,26 0,-26-1,25 1,1 0,0-26,-1 0,1 0,0 0,-1 0,-25-26,26 0,0 1,-26-1,25 0,-25 1,0-1,-25 0,-1 1,0 25,26-26,-51 0,25 26,1 0,-1 0,0 0,1 0,25 26,-26 0,26-1,-26-25,26 0</inkml:trace>
          <inkml:trace contextRef="#ctx0" brushRef="#br0" timeOffset="4587.6336">1243 1134,'0'26,"26"-26,-26 26,0-1,26 1,-26 0,0-1,25 1,-25 0,0-1,26-25,-26 26,0-52,-26 1,26-1,0 0,0 1,0-1,26 0,-1 1,-25-1,26 26,0 0,-1 0,1 0,-26 0</inkml:trace>
          <inkml:trace contextRef="#ctx0" brushRef="#br0" timeOffset="5385.1776">1602 1109,'0'25,"26"1,-26 0,26-1,-26 1,0 0,0-1,0 1,0 0,25-1,-25-50,0-1,0 0,0 1,0-1,0 0,26 1,-26-27,26 52,-26-25,25-1,1 26,-26-26,0 52,26-26,-26 26,25-1,-25 1,0 0,26-1,-26 1,0 0,0-1,0 1,0-52,0 1,26 25,-26-26,25 0,1 1,0-1,-1 0,1 1,0 25,-26-26,0 52,0-1,0 1,0 0,0-1,25 1,-25 0,0-1,0 1,0 0,0-1,26 1,-52-52,26 26</inkml:trace>
        </inkml:traceGroup>
        <inkml:traceGroup>
          <inkml:annotationXML>
            <emma:emma xmlns:emma="http://www.w3.org/2003/04/emma" version="1.0">
              <emma:interpretation id="{48A663FA-17E6-4028-B2AA-35E62A82B9A1}" emma:medium="tactile" emma:mode="ink">
                <msink:context xmlns:msink="http://schemas.microsoft.com/ink/2010/main" type="inkWord" rotatedBoundingBox="9315,4310 11309,4531 11211,5415 9218,5195">
                  <msink:destinationLink direction="from" ref="{14BE44C5-F96E-4D05-9670-E5C34A6F4463}"/>
                  <msink:destinationLink direction="with" ref="{103A2DAC-5397-49E4-A6A6-7B6BBD654176}"/>
                </msink:context>
              </emma:interpretation>
              <emma:one-of disjunction-type="recognition" id="oneOf3">
                <emma:interpretation id="interp15" emma:lang="en-US" emma:confidence="0">
                  <emma:literal>☹</emma:literal>
                </emma:interpretation>
                <emma:interpretation id="interp16" emma:lang="en-US" emma:confidence="0">
                  <emma:literal>•</emma:literal>
                </emma:interpretation>
                <emma:interpretation id="interp17" emma:lang="en-US" emma:confidence="0">
                  <emma:literal>$</emma:literal>
                </emma:interpretation>
                <emma:interpretation id="interp18" emma:lang="en-US" emma:confidence="0">
                  <emma:literal>9</emma:literal>
                </emma:interpretation>
                <emma:interpretation id="interp1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-27287.04">4502 1417,'25'0,"-25"-26,-25 26,-1 26,26 25,-51-25,25 25,0-25,1 25,-1-25,0 25,26-25,-25-1,-1 1,26-26,-26 26,1-26,50 0,1 0,0 25,-1 1,1-1,0 1,-1 0,1 25,0-25,-26-26,25 25,1 1,-26 0,0-1,26-25,-52 0,26-25,0 25</inkml:trace>
          <inkml:trace contextRef="#ctx0" brushRef="#br1" timeOffset="23187.9648">2552 1494,'25'-26,"-25"0,26 26,0-25,-26-1,25 26,-25-26,26 1,25-1,-25 0,0 1,25-1,-25 0,25 1,-25-1,-1 26,1-26,0 1,-1 25,1 0,25-26,-25 26,-1 0,1 0,0 0,-1 0,1 0,0 0,-1 26,1-26,0 25,-1-25,1 26,25 0,-25-26,25 25,-25 1,0-26,-1 26,1-1,0-25,-1 26,1 0,0-1,-1-25,1 26,0 0,-1-1,26-25,-25 26,0-26,-1 0,-25 26,26-26,0 25,-1-25,-25 26,26-26,0 0,-26 26,-26-52,26 0,-26 26,26-25,-25 25,25-26,-26 26,26-26,-26 1,26-27,-25 27,25-27,-26 27,26-1,-26 26,26-26,0 52,0 0,0-1,26 1,-26 0,26-1,-1 27,-25-27,0 1,26 0,0-1,-26 1,25 0,-25-1,26-25,-26 26,26-26,-52 0,0 0,1 0,-1 0,0 0,1 0,-52 0,51 0,-25 0,0 0,25 0,0 0,1 26,-1-26,0 25,1-25,-1 26,0 0,1-26,25 0</inkml:trace>
        </inkml:traceGroup>
      </inkml:traceGroup>
    </inkml:traceGroup>
    <inkml:traceGroup>
      <inkml:annotationXML>
        <emma:emma xmlns:emma="http://www.w3.org/2003/04/emma" version="1.0">
          <emma:interpretation id="{3847CB49-AF53-4E53-9598-5C605D2A491E}" emma:medium="tactile" emma:mode="ink">
            <msink:context xmlns:msink="http://schemas.microsoft.com/ink/2010/main" type="paragraph" rotatedBoundingBox="7411,4760 8791,4954 8656,5920 7275,57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DA6550-B274-4C57-B0FF-3FF258DC7A9B}" emma:medium="tactile" emma:mode="ink">
              <msink:context xmlns:msink="http://schemas.microsoft.com/ink/2010/main" type="line" rotatedBoundingBox="7411,4760 8791,4954 8656,5920 7275,5727"/>
            </emma:interpretation>
          </emma:emma>
        </inkml:annotationXML>
        <inkml:traceGroup>
          <inkml:annotationXML>
            <emma:emma xmlns:emma="http://www.w3.org/2003/04/emma" version="1.0">
              <emma:interpretation id="{90CF5BE8-94D7-4248-976E-7E81BC25AE3F}" emma:medium="tactile" emma:mode="ink">
                <msink:context xmlns:msink="http://schemas.microsoft.com/ink/2010/main" type="inkWord" rotatedBoundingBox="7411,4760 8791,4954 8656,5920 7275,5727"/>
              </emma:interpretation>
              <emma:one-of disjunction-type="recognition" id="oneOf4">
                <emma:interpretation id="interp20" emma:lang="en-US" emma:confidence="0">
                  <emma:literal>Only</emma:literal>
                </emma:interpretation>
                <emma:interpretation id="interp21" emma:lang="en-US" emma:confidence="0">
                  <emma:literal>on y</emma:literal>
                </emma:interpretation>
                <emma:interpretation id="interp22" emma:lang="en-US" emma:confidence="0">
                  <emma:literal>Onl y</emma:literal>
                </emma:interpretation>
                <emma:interpretation id="interp23" emma:lang="en-US" emma:confidence="0">
                  <emma:literal>only</emma:literal>
                </emma:interpretation>
                <emma:interpretation id="interp24" emma:lang="en-US" emma:confidence="0">
                  <emma:literal>On y</emma:literal>
                </emma:interpretation>
              </emma:one-of>
            </emma:emma>
          </inkml:annotationXML>
          <inkml:trace contextRef="#ctx0" brushRef="#br0" timeOffset="-15624.84">885 1722,'-26'0,"0"0,1 0,-1 26,26-1,-51 1,25 0,0-1,1 27,25-1,-26-25,26 25,0-26,0 27,26-27,-26 1,25 0,1-1,0-25,-1 26,1-26,0 0,-1 0,27-26,-27 1,27-1,-27 0,-25 1,26-27,-26 27,0-26,0-1,0 27,-26-27,1 27,25-27,-52 27,52-1,-25 0,25 1,0 25</inkml:trace>
          <inkml:trace contextRef="#ctx0" brushRef="#br0" timeOffset="-15054.0192">1193 1927,'0'26,"0"25,0-25,0-1,0 1,0 25,0-25,0 0,0-1,0-50,0-1,0 0,0 1,0-1,25 0,-25-25,26 26,0-1,-1 0,1 26,-26-25,26-1,-1 26,-25 26,26-1,-26 1,0 25,0-25,25-1,-25 1,0 0,0-1,0 1,0 0,0-26</inkml:trace>
          <inkml:trace contextRef="#ctx0" brushRef="#br0" timeOffset="-14674.8096">1680 1619,'0'-25,"0"50,0 1,0 25,0-25,-26 25,26 1,-25-1,25 0,0 1,0-1,-26 0,26-25,0-1,0 1,0 0,0-26</inkml:trace>
          <inkml:trace contextRef="#ctx0" brushRef="#br0" timeOffset="-14289.5808">1808 1979,'0'25,"0"1,0-1,26 1,-26 0,0-1,26-25,-26 26,25 0,-25-26</inkml:trace>
          <inkml:trace contextRef="#ctx0" brushRef="#br0" timeOffset="-13956.5184">2039 1953,'0'-26,"-25"52,-1 0,26-1,-26 26,26-25,-25 0,25 25,-26 0,0 1,1-1,-1 0,0 1,26-1,-25-25,25 25,0-25,0-1,0-50,0 25</inkml:trace>
        </inkml:traceGroup>
      </inkml:traceGroup>
    </inkml:traceGroup>
    <inkml:traceGroup>
      <inkml:annotationXML>
        <emma:emma xmlns:emma="http://www.w3.org/2003/04/emma" version="1.0">
          <emma:interpretation id="{E5C661FB-36FD-43D7-B21C-64CB0B05FF77}" emma:medium="tactile" emma:mode="ink">
            <msink:context xmlns:msink="http://schemas.microsoft.com/ink/2010/main" type="paragraph" rotatedBoundingBox="7530,5820 9151,5880 9127,6547 7505,6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27CC39-C242-497F-BCB7-C04E7205E579}" emma:medium="tactile" emma:mode="ink">
              <msink:context xmlns:msink="http://schemas.microsoft.com/ink/2010/main" type="line" rotatedBoundingBox="7530,5820 9151,5880 9127,6547 7505,6487"/>
            </emma:interpretation>
          </emma:emma>
        </inkml:annotationXML>
        <inkml:traceGroup>
          <inkml:annotationXML>
            <emma:emma xmlns:emma="http://www.w3.org/2003/04/emma" version="1.0">
              <emma:interpretation id="{45D028E0-741D-4011-9388-D021F7B0F88F}" emma:medium="tactile" emma:mode="ink">
                <msink:context xmlns:msink="http://schemas.microsoft.com/ink/2010/main" type="inkWord" rotatedBoundingBox="7530,5820 9151,5880 9127,6547 7505,6487">
                  <msink:destinationLink direction="with" ref="{7BE06C3D-E475-4D74-B310-9AF3514C04EB}"/>
                  <msink:destinationLink direction="with" ref="{3B441BBD-CB01-4817-B954-932AA10A8B8E}"/>
                </msink:context>
              </emma:interpretation>
              <emma:one-of disjunction-type="recognition" id="oneOf5">
                <emma:interpretation id="interp25" emma:lang="en-US" emma:confidence="1">
                  <emma:literal>here</emma:literal>
                </emma:interpretation>
                <emma:interpretation id="interp26" emma:lang="en-US" emma:confidence="0">
                  <emma:literal>hire</emma:literal>
                </emma:interpretation>
                <emma:interpretation id="interp27" emma:lang="en-US" emma:confidence="0">
                  <emma:literal>hue</emma:literal>
                </emma:interpretation>
                <emma:interpretation id="interp28" emma:lang="en-US" emma:confidence="0">
                  <emma:literal>herl</emma:literal>
                </emma:interpretation>
                <emma:interpretation id="interp29" emma:lang="en-US" emma:confidence="0">
                  <emma:literal>hose</emma:literal>
                </emma:interpretation>
              </emma:one-of>
            </emma:emma>
          </inkml:annotationXML>
          <inkml:trace contextRef="#ctx0" brushRef="#br0" timeOffset="-12155.7744">833 2620,'0'-26,"0"1,0-1,0 0,0 52,0 0,0 25,0 0,0 1,0 25,-25-26,25 26,0 0,0-26,0 0,0-25,0 0,0-1,0-50,0-27,25 1,1 0,0-1,-26 1,25 26,27-1,-1-25,-25 51,-1 0,1 0,-26 25,0 27,0-27,0 52,0-51,0 25,0-25,26-1,-26 1,25 0,1-26,0 0,-1 0,1-26,0 0,25 1,-25-1,-1-25,1-1,-1 27,1-26,-26 25,26 0,-26 1,-26-1,26 0,0 1,-26 25,26-26,-25 26,25 26,-26-1,26 1,0 0,-25-1,25 27,0-27,0 1,25 25,-25-25,26-1,-1 1,1-26,0 0,-1 0,1 0,-26-26,26 1,-1-1,1 0,-26 1,26-1,-26 1,0-1,0 0,25 1,-25-1,26 26,0 0,-1 0,1 26,-26-1,26 1,-26 0,0-1,0 1,0-1,0 1,-26 0,26-1,0 1,0 0,0-1,0 1,26-26,-1 0,1 0,25 0,-25-26,0 26,25-25,0-1,-25 0,25 1,-25-1,0 0,-1 1,-25-1,26-25,-26 25,0 1,0-1,-26-25,1 51,25-26,-26 26,0 0,1 0,-1 26,0-1,26 1,-25 0,-1 25,26-25,0-1,26 1,-1-1,1 1,0 0,-1-1,27-25,-27 26,27-26,-27 0,26 0,-25 0,0 0,-1 0,1 0,-26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1.3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9E18E2-62FF-4C94-899A-8052BF99E331}" emma:medium="tactile" emma:mode="ink">
          <msink:context xmlns:msink="http://schemas.microsoft.com/ink/2010/main" type="inkDrawing" rotatedBoundingBox="8954,7016 12197,9915 11629,10550 8386,7651" semanticType="enclosure" shapeName="Other">
            <msink:destinationLink direction="with" ref="{7BE06C3D-E475-4D74-B310-9AF3514C04EB}"/>
          </msink:context>
        </emma:interpretation>
      </emma:emma>
    </inkml:annotationXML>
    <inkml:trace contextRef="#ctx0" brushRef="#br0">205 128,'-25'0,"25"-26,-26 26,0 0,1-25,25-1,-26 26,0-25,1 25,-1-26,26 52,26-1,-1 1,27-1,-1 1,26 25,0 1,26-1,-1 26,26-26,1 52,-27-26,27 0,-27 26,27-26,-52 25,25-25,1 26,-26-1,0 1,0 0,0-1,0-25,0 26,0-26,0 0,-1 0,-24 0,25-26,-26 0,0 1,1-1,-1-25,-25 25,-1-25,1-1,-26 1,26 0,-1-1,1 1,0 0,-1-26,1 0,0 25,-1-25,1 26,0-26,-1 26,1-26,0 25,-1-25,1 26,0-1,-1 1,1-26,-1 0,1 26,0-26,-1 25,1 1,0-26,-1 26,1-26,-26 25,26-25,-1 0,-50 0,-1-25,26 25</inkml:trace>
    <inkml:trace contextRef="#ctx0" brushRef="#br0" timeOffset="-1318">488-308,'0'26,"25"-26,1 0,-1 25,27 1,25 25,0-25,25 25,1 1,25-1,-25 26,25-26,-25 26,-26 0,25 0,-25 0,26 26,-26-26,26 0,-1 25,1-25,-26 0,0 0,0-26,0 26,0 0,-26 0,0-25,1-1,-27 0,27 1,-27-1,1 0,0-25,-1 0,-25-1,26 1,-26-1,26 1,-1 0,1-26,-26 25,26-25,-26 26,25-26,1 26,-1-1,1 1,25 0,-25 25,25-51,-25 26,0-1,-1-25,-25 26,0-52,-25 1,25 25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2.5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E06C3D-E475-4D74-B310-9AF3514C04EB}" emma:medium="tactile" emma:mode="ink">
          <msink:context xmlns:msink="http://schemas.microsoft.com/ink/2010/main" type="inkDrawing" rotatedBoundingBox="7945,7799 11186,10800 11049,10948 7808,7947" semanticType="callout" shapeName="Other">
            <msink:sourceLink direction="with" ref="{BB9E18E2-62FF-4C94-899A-8052BF99E331}"/>
            <msink:sourceLink direction="with" ref="{45D028E0-741D-4011-9388-D021F7B0F88F}"/>
          </msink:context>
        </emma:interpretation>
      </emma:emma>
    </inkml:annotationXML>
    <inkml:trace contextRef="#ctx0" brushRef="#br0">-539 282,'-25'0,"25"26,25-26,1 0,0 25,-1 1,27 25,-1-25,0 25,52 1,-26-1,0 26,25-26,1 26,-26-25,0 24,0 1,0-25,0 25,0 0,0 0,-26 0,26 0,-26-26,26 26,-25 0,-1 0,26 0,-26-26,26 26,-25-26,-1 26,0-25,0-1,-25 0,25 1,1-1,-27-25,27 25,-27 0,27-25,-1 25,-25-25,-1 25,1-25,0-1,-1 1,1 0,0-1,25 1,-25 0,-1-26,27 25,-27 1,1 0,25-1,-25 1,-1-26,1 26,0-26,-1 25,27 1,-27-26,27 26,-27-1,27 1,-27-26,-25 26,26-26,0 25,-1-25,-25 26,26-26,0 26,-1-26,1 25,-52-25,26-25,-51 25,51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20:03:06.69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9F0965B-9A69-4651-A632-2FD36BFD1953}" emma:medium="tactile" emma:mode="ink">
          <msink:context xmlns:msink="http://schemas.microsoft.com/ink/2010/main" type="writingRegion" rotatedBoundingBox="7209,14239 7275,14239 7275,14254 7209,14254"/>
        </emma:interpretation>
      </emma:emma>
    </inkml:annotationXML>
    <inkml:traceGroup>
      <inkml:annotationXML>
        <emma:emma xmlns:emma="http://www.w3.org/2003/04/emma" version="1.0">
          <emma:interpretation id="{D074D96B-1E17-4488-8521-78D0A19F9042}" emma:medium="tactile" emma:mode="ink">
            <msink:context xmlns:msink="http://schemas.microsoft.com/ink/2010/main" type="paragraph" rotatedBoundingBox="7209,14239 7275,14239 7275,14254 7209,14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994805-7205-4378-8C71-BDC954C44D4A}" emma:medium="tactile" emma:mode="ink">
              <msink:context xmlns:msink="http://schemas.microsoft.com/ink/2010/main" type="line" rotatedBoundingBox="7209,14239 7275,14239 7275,14254 7209,14254"/>
            </emma:interpretation>
          </emma:emma>
        </inkml:annotationXML>
        <inkml:traceGroup>
          <inkml:annotationXML>
            <emma:emma xmlns:emma="http://www.w3.org/2003/04/emma" version="1.0">
              <emma:interpretation id="{9EB3F20E-EED3-4776-876D-D9407850D54A}" emma:medium="tactile" emma:mode="ink">
                <msink:context xmlns:msink="http://schemas.microsoft.com/ink/2010/main" type="inkWord" rotatedBoundingBox="7209,14239 7224,14239 7224,14254 7209,14254">
                  <msink:destinationLink direction="with" ref="{E7116F59-D357-45EE-BC73-5241F100A38B}"/>
                  <msink:destinationLink direction="with" ref="{37D125DF-89C1-4894-854E-788F931FF644}"/>
                </msink:context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</inkml:trace>
        </inkml:traceGroup>
        <inkml:traceGroup>
          <inkml:annotationXML>
            <emma:emma xmlns:emma="http://www.w3.org/2003/04/emma" version="1.0">
              <emma:interpretation id="{F77D7615-A1CC-4361-8381-3BD095299CD5}" emma:medium="tactile" emma:mode="ink">
                <msink:context xmlns:msink="http://schemas.microsoft.com/ink/2010/main" type="inkWord" rotatedBoundingBox="7260,14239 7275,14239 7275,14254 7260,14254">
                  <msink:destinationLink direction="with" ref="{E7116F59-D357-45EE-BC73-5241F100A38B}"/>
                  <msink:destinationLink direction="with" ref="{37D125DF-89C1-4894-854E-788F931FF644}"/>
                </msink:context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205.656">51 0,'0'0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20:03:06.11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9B1F981-E86C-4145-BF49-68CEF4B7F485}" emma:medium="tactile" emma:mode="ink">
          <msink:context xmlns:msink="http://schemas.microsoft.com/ink/2010/main" type="writingRegion" rotatedBoundingBox="5721,18216 5736,18216 5736,18231 5721,18231"/>
        </emma:interpretation>
      </emma:emma>
    </inkml:annotationXML>
    <inkml:traceGroup>
      <inkml:annotationXML>
        <emma:emma xmlns:emma="http://www.w3.org/2003/04/emma" version="1.0">
          <emma:interpretation id="{922FEB81-DAB4-40A8-91B3-F070D3DE2154}" emma:medium="tactile" emma:mode="ink">
            <msink:context xmlns:msink="http://schemas.microsoft.com/ink/2010/main" type="paragraph" rotatedBoundingBox="5721,18216 5736,18216 5736,18231 5721,18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26B6FB-0C48-41BA-A303-17C63081975D}" emma:medium="tactile" emma:mode="ink">
              <msink:context xmlns:msink="http://schemas.microsoft.com/ink/2010/main" type="line" rotatedBoundingBox="5721,18216 5736,18216 5736,18231 5721,18231"/>
            </emma:interpretation>
          </emma:emma>
        </inkml:annotationXML>
        <inkml:traceGroup>
          <inkml:annotationXML>
            <emma:emma xmlns:emma="http://www.w3.org/2003/04/emma" version="1.0">
              <emma:interpretation id="{928C7945-025A-4632-968F-838CE837E0F0}" emma:medium="tactile" emma:mode="ink">
                <msink:context xmlns:msink="http://schemas.microsoft.com/ink/2010/main" type="inkWord" rotatedBoundingBox="5721,18216 5736,18216 5736,18231 5721,1823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3.7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441BBD-CB01-4817-B954-932AA10A8B8E}" emma:medium="tactile" emma:mode="ink">
          <msink:context xmlns:msink="http://schemas.microsoft.com/ink/2010/main" type="inkDrawing" rotatedBoundingBox="7383,8131 10135,10559 9867,10864 7114,8436" semanticType="callout" shapeName="Other">
            <msink:sourceLink direction="with" ref="{45D028E0-741D-4011-9388-D021F7B0F88F}"/>
            <msink:sourceLink direction="with" ref="{C721920F-19F6-4C9D-8A73-EE14EA4A0C10}"/>
          </msink:context>
        </emma:interpretation>
      </emma:emma>
    </inkml:annotationXML>
    <inkml:trace contextRef="#ctx0" brushRef="#br0">-1001 539,'-25'0,"-1"0,0 25,52 1,-26 0,26-1,-1 1,1 25,0-25,25 51,0-26,52 26,-26 0,26-26,-26 26,25 0,-25 0,26 0,-26 26,0-26,0 26,0-27,0 27,0-26,-26 26,26-26,-26 0,1-26,-1 26,0-26,0 1,-25-1,25 0,-25 1,25-27,-25 26,0-25,25 25,-25-25,-1 0,1-26,0 51,25-25,-25-1,-1 1,1 0,0-1,-1 1,-25 0,26-26,-26 25,26-25,-1 26,1-26,0 0,-26 26,25-26,1 25,-1-25,-25 26,26-26,-26 26,26-1,-1 1,-25 0,0-26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6:39.346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06317FCE-E8E7-4276-AFEA-3DA4E5573D01}" emma:medium="tactile" emma:mode="ink">
          <msink:context xmlns:msink="http://schemas.microsoft.com/ink/2010/main" type="writingRegion" rotatedBoundingBox="328,15115 2621,15095 2653,18773 361,18794"/>
        </emma:interpretation>
      </emma:emma>
    </inkml:annotationXML>
    <inkml:traceGroup>
      <inkml:annotationXML>
        <emma:emma xmlns:emma="http://www.w3.org/2003/04/emma" version="1.0">
          <emma:interpretation id="{6E4A83AC-4D3F-4C7A-9B4E-CB4A432E2991}" emma:medium="tactile" emma:mode="ink">
            <msink:context xmlns:msink="http://schemas.microsoft.com/ink/2010/main" type="paragraph" rotatedBoundingBox="524,15117 2534,15072 2555,15995 545,16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D79A4B-ECBB-4CE9-8D2E-EC5C71912CC8}" emma:medium="tactile" emma:mode="ink">
              <msink:context xmlns:msink="http://schemas.microsoft.com/ink/2010/main" type="line" rotatedBoundingBox="524,15117 2534,15072 2555,15995 545,16039"/>
            </emma:interpretation>
          </emma:emma>
        </inkml:annotationXML>
        <inkml:traceGroup>
          <inkml:annotationXML>
            <emma:emma xmlns:emma="http://www.w3.org/2003/04/emma" version="1.0">
              <emma:interpretation id="{28FDE69D-9E93-4EA0-A8DF-DDCA43420662}" emma:medium="tactile" emma:mode="ink">
                <msink:context xmlns:msink="http://schemas.microsoft.com/ink/2010/main" type="inkWord" rotatedBoundingBox="524,15117 2534,15072 2555,15995 545,16039"/>
              </emma:interpretation>
              <emma:one-of disjunction-type="recognition" id="oneOf0">
                <emma:interpretation id="interp0" emma:lang="en-US" emma:confidence="0">
                  <emma:literal>forts</emma:literal>
                </emma:interpretation>
                <emma:interpretation id="interp1" emma:lang="en-US" emma:confidence="0">
                  <emma:literal>forks</emma:literal>
                </emma:interpretation>
                <emma:interpretation id="interp2" emma:lang="en-US" emma:confidence="0">
                  <emma:literal>forts.</emma:literal>
                </emma:interpretation>
                <emma:interpretation id="interp3" emma:lang="en-US" emma:confidence="0">
                  <emma:literal>forts,</emma:literal>
                </emma:interpretation>
                <emma:interpretation id="interp4" emma:lang="en-US" emma:confidence="0">
                  <emma:literal>forks,</emma:literal>
                </emma:interpretation>
              </emma:one-of>
            </emma:emma>
          </inkml:annotationXML>
          <inkml:trace contextRef="#ctx0" brushRef="#br0">0 154,'0'-26,"26"26,0-26,-1 26,1-25,25 25,1-26,-27 26,27 0,-27-26,1 26,0 0,-1 0,1 0,0 0,-1 0,-25 26,0 0,0-1,26 27,-26-27,26 1,-1 0,1-26,0 0,-1-26,1 0,0 1,-1-27,-25 27,-25-1,25 0,-26 26,0-25,-25 25,25 0,1 0,25 0</inkml:trace>
          <inkml:trace contextRef="#ctx0" brushRef="#br0" timeOffset="-491.568">360-308,'-26'-26,"26"1,0-1,0 0,0 1,-26 25,1 0,-1 0,0 0,26 25,-25 1,25 0,0-1,0 27,0-1,0 0,25 26,-25 0,26 0,0 0,-26-26,0 26,0-25,0-1,0 0,-26-25,26 0,-26-26,26 25,-25-25,-1 0,0-25,26 25</inkml:trace>
          <inkml:trace contextRef="#ctx0" brushRef="#br0" timeOffset="312.9982">770-52,'0'26,"26"0,-26-1,0 1,25 25,-25 1,0-1,26-25,-26 25,0-25,0-1,0-50,0-1,0-25,0-1,0 27,0-27,26 27,-26-1,25 52,-25-26</inkml:trace>
          <inkml:trace contextRef="#ctx0" brushRef="#br0" timeOffset="733.339">1437-282,'-25'0,"25"-26,-26 26,0 0,26-26,-25 26,-1 0,0 26,26 0,-25-1,25 1,-26 0,26-1,0 1,0-1,26-25,-1 26,1 0,0-26,-1 25,1 1,0 0,-26 25,0-25,0-1,0 1,0 0,0-1,-26 1,26 0,0-52,-26 26,26 0</inkml:trace>
          <inkml:trace contextRef="#ctx0" brushRef="#br0" timeOffset="1293.1246">1566-180,'25'0,"1"0,25 0,0-25,26 25,-25-26,25 26,-52 0,1 0,0 0,-52 0,0 0,-25 0,25 26,1-26,-1 25,26 1,-26-1,26 1,0 0,0-1,0 1,26 0,-26-1,0 27,0-27,0 1,0 25,0-25,-26 0,1-1,-1-25,0 0,1 0,-1 26,0-26,52 0,25-26,-25 26,25 0,1 0,-1-25,-25 25,-1 0,1 0,-26-26,26 26,-26 26,-26-26,26 0</inkml:trace>
        </inkml:traceGroup>
      </inkml:traceGroup>
    </inkml:traceGroup>
    <inkml:traceGroup>
      <inkml:annotationXML>
        <emma:emma xmlns:emma="http://www.w3.org/2003/04/emma" version="1.0">
          <emma:interpretation id="{7F95B81C-2AAA-4B55-90CC-ABE56D244C83}" emma:medium="tactile" emma:mode="ink">
            <msink:context xmlns:msink="http://schemas.microsoft.com/ink/2010/main" type="paragraph" rotatedBoundingBox="573,16858 2662,16946 2636,17548 548,17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293F38-CDB6-47CE-8C73-AA9011454D6E}" emma:medium="tactile" emma:mode="ink">
              <msink:context xmlns:msink="http://schemas.microsoft.com/ink/2010/main" type="line" rotatedBoundingBox="573,16858 2662,16946 2636,17548 548,17459"/>
            </emma:interpretation>
          </emma:emma>
        </inkml:annotationXML>
        <inkml:traceGroup>
          <inkml:annotationXML>
            <emma:emma xmlns:emma="http://www.w3.org/2003/04/emma" version="1.0">
              <emma:interpretation id="{2BDE344A-A3CF-45FE-B67B-277CCB5AE6A9}" emma:medium="tactile" emma:mode="ink">
                <msink:context xmlns:msink="http://schemas.microsoft.com/ink/2010/main" type="inkWord" rotatedBoundingBox="2187,16926 2662,16946 2640,17456 2166,17436"/>
              </emma:interpretation>
              <emma:one-of disjunction-type="recognition" id="oneOf1">
                <emma:interpretation id="interp5" emma:lang="en-US" emma:confidence="0">
                  <emma:literal>(31</emma:literal>
                </emma:interpretation>
                <emma:interpretation id="interp6" emma:lang="en-US" emma:confidence="0">
                  <emma:literal>(E 1</emma:literal>
                </emma:interpretation>
                <emma:interpretation id="interp7" emma:lang="en-US" emma:confidence="0">
                  <emma:literal>[9 1</emma:literal>
                </emma:interpretation>
                <emma:interpretation id="interp8" emma:lang="en-US" emma:confidence="0">
                  <emma:literal>(71</emma:literal>
                </emma:interpretation>
                <emma:interpretation id="interp9" emma:lang="en-US" emma:confidence="0">
                  <emma:literal>Coz. 1</emma:literal>
                </emma:interpretation>
              </emma:one-of>
            </emma:emma>
          </inkml:annotationXML>
          <inkml:trace contextRef="#ctx0" brushRef="#br0" timeOffset="57152.304">1642 1565,'0'25,"0"-50,26 25,-26-26,26 26,-26-26,25 26,1-25,0-1,-26 1,25 25,-25-26,0 0,0 52,0 0,0-1,0 1,0-1,26 1,-26 25,0-25,0 0,0 25,0-25,26 25,-26-25,0-1,0 1,0 0,0-1,25-25,-50 0,25-25,0 25</inkml:trace>
          <inkml:trace contextRef="#ctx0" brushRef="#br0" timeOffset="57616.7856">1694 1873,'-26'0,"0"0,52 0,0 0,-1 0,1 0,25 0,-25 0,0 0,25 0,-25 0,-1 0,1 0,25 0,-25 0,0 0,-1 0,-25 0</inkml:trace>
          <inkml:trace contextRef="#ctx0" brushRef="#br0" timeOffset="50643.5424">231 1462,'0'-25,"0"-1,-25 26,-1 0,0 0,1 0,-1 26,0-1,26 1,-25-26,25 25,-26 1,26 0,0-1,0 1,0 0,0-1,0 1,26 0,-26-1,25 27,1-27,-26 1,26-26,-1 26,1-1,0-25,-1 0,1 0,0 0,-1 0,1-25,-26-1,0 26</inkml:trace>
          <inkml:trace contextRef="#ctx0" brushRef="#br0" timeOffset="51467.1694">668 1642,'0'-26,"0"52,25-26,1 0,0-26,-1 26,26 0,1 0,-27 0,27 0,-27 0,1 0,0 0,-52 0,0 0,1-26,-27 1,27-1,-1 26,0-26,1 1,50 50,1-25,0 26,25 0,-25-1,-1-25,1 26,0 0,-1-26,-25 25,-25-25,25 26,-26 0,26-1,-26 1,1 25,25-25,-26 25,26-25,0 0,26-52,-26 0,0 26</inkml:trace>
        </inkml:traceGroup>
      </inkml:traceGroup>
    </inkml:traceGroup>
    <inkml:traceGroup>
      <inkml:annotationXML>
        <emma:emma xmlns:emma="http://www.w3.org/2003/04/emma" version="1.0">
          <emma:interpretation id="{55BC25CC-4AE6-4249-B51D-19B4CE843FF1}" emma:medium="tactile" emma:mode="ink">
            <msink:context xmlns:msink="http://schemas.microsoft.com/ink/2010/main" type="paragraph" rotatedBoundingBox="355,18153 2561,18133 2567,18774 361,18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A6D7D-FD86-4C7D-BE25-2527A29A90CE}" emma:medium="tactile" emma:mode="ink">
              <msink:context xmlns:msink="http://schemas.microsoft.com/ink/2010/main" type="line" rotatedBoundingBox="355,18153 2561,18133 2567,18774 361,18794"/>
            </emma:interpretation>
          </emma:emma>
        </inkml:annotationXML>
        <inkml:traceGroup>
          <inkml:annotationXML>
            <emma:emma xmlns:emma="http://www.w3.org/2003/04/emma" version="1.0">
              <emma:interpretation id="{4BA915AE-7470-4F53-A98D-0BA0D3340DEA}" emma:medium="tactile" emma:mode="ink">
                <msink:context xmlns:msink="http://schemas.microsoft.com/ink/2010/main" type="inkWord" rotatedBoundingBox="356,18217 1459,18207 1464,18754 360,18763"/>
              </emma:interpretation>
              <emma:one-of disjunction-type="recognition" id="oneOf2">
                <emma:interpretation id="interp10" emma:lang="en-US" emma:confidence="0">
                  <emma:literal>4th</emma:literal>
                </emma:interpretation>
                <emma:interpretation id="interp11" emma:lang="en-US" emma:confidence="0">
                  <emma:literal>4th to</emma:literal>
                </emma:interpretation>
                <emma:interpretation id="interp12" emma:lang="en-US" emma:confidence="0">
                  <emma:literal>4th so</emma:literal>
                </emma:interpretation>
                <emma:interpretation id="interp13" emma:lang="en-US" emma:confidence="0">
                  <emma:literal>4th.</emma:literal>
                </emma:interpretation>
                <emma:interpretation id="interp14" emma:lang="en-US" emma:confidence="0">
                  <emma:literal>4th L</emma:literal>
                </emma:interpretation>
              </emma:one-of>
            </emma:emma>
          </inkml:annotationXML>
          <inkml:trace contextRef="#ctx0" brushRef="#br0" timeOffset="4947.7824">0 2694,'0'-26,"-25"26,25 26,-26 25,0-25,1 25,-1 0,26 1,-25-27,-1-25,26 26,0 0,26-26,-1 0,1 0,25 0,0 0,-25 0,25 0,-25 0,0 0,-1 0,1 25,-26-25</inkml:trace>
          <inkml:trace contextRef="#ctx0" brushRef="#br0" timeOffset="5196.576">-51 2719,'-26'0,"26"26,0 0,0-1,0 27,0-1,0 0,26-25,-26 25,0-25,0 0,0-1,0 1,0 0,0-26</inkml:trace>
          <inkml:trace contextRef="#ctx0" brushRef="#br0" timeOffset="5404.2382">77 2822,'26'0,"0"0,25-26,0 26,1-25,25-1,-26 26,0-26,-25 26,0 0,-26 0</inkml:trace>
          <inkml:trace contextRef="#ctx0" brushRef="#br0" timeOffset="5623.9392">308 2771,'0'25,"0"1,0 0,0-1,0 104,0-104,0 27,0-1,0-25,0-1,26 1,-26-26</inkml:trace>
          <inkml:trace contextRef="#ctx0" brushRef="#br0" timeOffset="5867.7168">385 2796,'0'26,"0"0,0-1,0 27,0-27,26 1,-26 25,0-25,0 0,0-1,0 1,0 0,26-52,-26 26</inkml:trace>
          <inkml:trace contextRef="#ctx0" brushRef="#br0" timeOffset="6550.896">565 2976,'26'0,"-26"26,25-26,1-26,0 26,-1 0,1 0,25 0,-25 0,-1 0,1 0,0 0,-26-26,-26 1,0-1,1 0,-1 1,1 25,25-26,-26 26,26-26,-26 26,52 0,0 26,-1 0,1-26,-1 25,1 1,0 0,-1-26,-25 25,26-25,-52 26,26 0,0-1,-25 1,25 0,-26 25,26-25,-26-26,26 25,0 1,0-52,26 1,-26 25,0-52</inkml:trace>
        </inkml:traceGroup>
        <inkml:traceGroup>
          <inkml:annotationXML>
            <emma:emma xmlns:emma="http://www.w3.org/2003/04/emma" version="1.0">
              <emma:interpretation id="{9D5D399D-2831-4655-B2C3-872AF296C35A}" emma:medium="tactile" emma:mode="ink">
                <msink:context xmlns:msink="http://schemas.microsoft.com/ink/2010/main" type="inkWord" rotatedBoundingBox="1919,18139 2561,18133 2567,18774 1925,18780"/>
              </emma:interpretation>
              <emma:one-of disjunction-type="recognition" id="oneOf3">
                <emma:interpretation id="interp15" emma:lang="en-US" emma:confidence="0">
                  <emma:literal>MO</emma:literal>
                </emma:interpretation>
                <emma:interpretation id="interp16" emma:lang="en-US" emma:confidence="0">
                  <emma:literal>Alo</emma:literal>
                </emma:interpretation>
                <emma:interpretation id="interp17" emma:lang="en-US" emma:confidence="0">
                  <emma:literal>MO,</emma:literal>
                </emma:interpretation>
                <emma:interpretation id="interp18" emma:lang="en-US" emma:confidence="0">
                  <emma:literal>oho</emma:literal>
                </emma:interpretation>
                <emma:interpretation id="interp19" emma:lang="en-US" emma:confidence="0">
                  <emma:literal>mho</emma:literal>
                </emma:interpretation>
              </emma:one-of>
            </emma:emma>
          </inkml:annotationXML>
          <inkml:trace contextRef="#ctx0" brushRef="#br0" timeOffset="7351.4496">1437 3207,'0'25,"-25"-25,25-25,0-1,0 1,0-1,-26-25,26 25,0-25,26-1,-26 1,0 0,0-1,0 1,0 0,25 25,-25-25,0 25,0 52,0 25,0-25,0-1,0 27,0-27,0 27,26-27,0 1,-26 25,25-51,1 26,0-26,-1 0,-25-26,26 1,-1-27,-25 1,26 25,-26-25,0 25,0 1,0-1,0 0,-26 1,1 25,25 25,0 1,0 0,0-1,0 27,25-27,-25 27,0-27,0 27,26-27,-26 1,26-26,-26 0</inkml:trace>
          <inkml:trace contextRef="#ctx0" brushRef="#br0" timeOffset="7821.9504">1873 2950,'-25'26,"50"0,-25-1,0 1,26 0,0-1,-1-25,1 0,0-25,-26-1,25 26,-25-26,0 1,0-1,0 0,-25 1,25-1,-26 26,26-26,-26 1,1 25,-1 0,26 25,-26 1,26 0,0-1,-25 1,25 0,0-26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15:58.655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971566AA-E0B2-4C9D-91B7-AD5D383DD31B}" emma:medium="tactile" emma:mode="ink">
          <msink:context xmlns:msink="http://schemas.microsoft.com/ink/2010/main" type="writingRegion" rotatedBoundingBox="496,3530 2653,3564 2619,5715 463,5681"/>
        </emma:interpretation>
      </emma:emma>
    </inkml:annotationXML>
    <inkml:traceGroup>
      <inkml:annotationXML>
        <emma:emma xmlns:emma="http://www.w3.org/2003/04/emma" version="1.0">
          <emma:interpretation id="{E228DAEE-BCBB-4F4C-A00B-904A05399948}" emma:medium="tactile" emma:mode="ink">
            <msink:context xmlns:msink="http://schemas.microsoft.com/ink/2010/main" type="paragraph" rotatedBoundingBox="1164,4218 1772,3383 2170,3672 1562,45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1BCFD0-2D80-4280-9C84-E769310990C7}" emma:medium="tactile" emma:mode="ink">
              <msink:context xmlns:msink="http://schemas.microsoft.com/ink/2010/main" type="line" rotatedBoundingBox="1164,4218 1772,3383 2170,3672 1562,4507"/>
            </emma:interpretation>
          </emma:emma>
        </inkml:annotationXML>
        <inkml:traceGroup>
          <inkml:annotationXML>
            <emma:emma xmlns:emma="http://www.w3.org/2003/04/emma" version="1.0">
              <emma:interpretation id="{3AF39F01-D1DB-401B-A1F5-A7E00EE582F8}" emma:medium="tactile" emma:mode="ink">
                <msink:context xmlns:msink="http://schemas.microsoft.com/ink/2010/main" type="inkWord" rotatedBoundingBox="1164,4218 1772,3383 2170,3672 1562,4507">
                  <msink:destinationLink direction="with" ref="{AD5C00E9-3AFC-4BD2-852E-844DD596C90E}"/>
                </msink:context>
              </emma:interpretation>
              <emma:one-of disjunction-type="recognition" id="oneOf0">
                <emma:interpretation id="interp0" emma:lang="en-US" emma:confidence="1">
                  <emma:literal>7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-565 1267 8616,'0'0'2754,"0"-34"-480,0 34-608,0 0-32,0 0-513,0 0-225,0 0-511,0 0-257,0 0-128,0 0-64,0 0 0,0 0 192,25 0 0,0 0 0,26 0 0,-26 34-32,28-34-64,-27 0 0,24 0-32,1 0 32,-23 0-32,-3 0 0,-25 0 0,0 0 0,26 0 0,-26 0 0,0 0 65,0 0 31,0 0-32,0 0-64,0 0 128,0 0-64,0 0-64,0 0 0,0 0 0,0 0 0,0 0 32,0 35-32,-26-35 0,26 0 0,0 0 32,-25 0-64,25 36 0,-28-36 0,28 33 0,0-33 32,-25 39-96,25-7 64,0 3 32,0 34-32,0-30 64,0-6-32,-26 3 0,26-1 0,0-3 32,0 7-32,0-39 0,0 33 0,0-33 0,0 37 0,0-37 0,0 34 0,0-34 32,0 0-32,0 34 64,0-34-128,0 0 64,0 0 64,0 0-128,0 0 64,0 0-32,0 0-257,0 0-415,0 0-1442,0-34-4356</inkml:trace>
          <inkml:trace contextRef="#ctx0" brushRef="#br0" timeOffset="-865.7616">-770 2389 2818,'0'37'2434,"0"-37"-864,0 0-641,0 0 128,0 0-64,0 0 96,0 0 0,0 0 64,0 0 32,0 0-160,0 0 0,0 0-128,0 0-289,0-37-351,0 37-193,0-33 0,0-38-32,0 37 32,0-3 32,0-34-64,0 38 32,0-1-64,0-36 0,26 32 0,-1-32-32,0 36 64,0-37-32,0 38 0,3-6 0,-3 7 0,-25-3-32,26-1 32,-1 3-32,0 33 32,-25-39 0,25 39 0,1-32 0,27 32-32,-28-37 64,1 37-32,-26-35 32,25 35-64,-25 0 64,0 0-32,0 0 0,0 0 32,0 0-32,0 0 0,0 0 0,25-32 0,-25 32 0,0 0 0,26 0 0,-26 0 0,0 0 32,0 0-64,0 0 0,0 0-64,0 0-96,0 0-513,0 0-993,-26 0-672,1 0-1121,25 0-2467</inkml:trace>
        </inkml:traceGroup>
      </inkml:traceGroup>
    </inkml:traceGroup>
    <inkml:traceGroup>
      <inkml:annotationXML>
        <emma:emma xmlns:emma="http://www.w3.org/2003/04/emma" version="1.0">
          <emma:interpretation id="{97C2EDF6-5BED-4604-AD94-8AA2D9EA463F}" emma:medium="tactile" emma:mode="ink">
            <msink:context xmlns:msink="http://schemas.microsoft.com/ink/2010/main" type="paragraph" rotatedBoundingBox="476,4848 2632,4882 2619,5715 463,5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302646-2D36-4595-A3D3-7F9C4E4B7F5C}" emma:medium="tactile" emma:mode="ink">
              <msink:context xmlns:msink="http://schemas.microsoft.com/ink/2010/main" type="line" rotatedBoundingBox="476,4848 2632,4882 2619,5715 463,5681"/>
            </emma:interpretation>
          </emma:emma>
        </inkml:annotationXML>
        <inkml:traceGroup>
          <inkml:annotationXML>
            <emma:emma xmlns:emma="http://www.w3.org/2003/04/emma" version="1.0">
              <emma:interpretation id="{843DA8DC-0AFE-40E8-A897-C29FA2344890}" emma:medium="tactile" emma:mode="ink">
                <msink:context xmlns:msink="http://schemas.microsoft.com/ink/2010/main" type="inkWord" rotatedBoundingBox="476,4848 2632,4882 2619,5715 463,5681">
                  <msink:destinationLink direction="with" ref="{AD5C00E9-3AFC-4BD2-852E-844DD596C90E}"/>
                </msink:context>
              </emma:interpretation>
              <emma:one-of disjunction-type="recognition" id="oneOf1">
                <emma:interpretation id="interp5" emma:lang="en-US" emma:confidence="1">
                  <emma:literal>charge</emma:literal>
                </emma:interpretation>
                <emma:interpretation id="interp6" emma:lang="en-US" emma:confidence="0">
                  <emma:literal>Charge</emma:literal>
                </emma:interpretation>
                <emma:interpretation id="interp7" emma:lang="en-US" emma:confidence="0">
                  <emma:literal>change</emma:literal>
                </emma:interpretation>
                <emma:interpretation id="interp8" emma:lang="en-US" emma:confidence="0">
                  <emma:literal>Change</emma:literal>
                </emma:interpretation>
                <emma:interpretation id="interp9" emma:lang="en-US" emma:confidence="0">
                  <emma:literal>chargé</emma:literal>
                </emma:interpretation>
              </emma:one-of>
            </emma:emma>
          </inkml:annotationXML>
          <inkml:trace contextRef="#ctx0" brushRef="#br0" timeOffset="1384.416">-1360 3307 10922,'0'33'3139,"0"-33"-1474,0 0-1056,0 0 32,0 0-65,0 0 97,0 0-161,0 0-384,0 0-64,0 0-32,-28 0-32,28-33-32,-25 33 64,0 0-64,-1-38 64,26 38-96,-25 0 0,0 0 32,0 0 0,-1 0-128,-2 38 96,-22 29 32,24-30 96,1 34-96,0-38 32,-1 1 0,26 36-64,0-32 32,0-5 32,0 38-32,26-38 32,24 5 0,1-38-32,2 33 0,-27-33-609,24 0-1120,1 0-1827,-26-33-3042</inkml:trace>
          <inkml:trace contextRef="#ctx0" brushRef="#br0" timeOffset="1910.0928">-1155 3022 9993,'0'0'2723,"0"0"-866,0 0-1697,0 0-256,0 0-128,0 0 224,0 0-32,0 0-64,0 39 160,26-7 352,-26 40 97,0-1-321,-26 33 64,26 0-63,-25-33 191,-3 33-96,28-33-128,0 0-96,-25 0 0,25-38-64,0-33 65,0 38-258,0-38-383,0 0 159,0 0 1,0-38-1121,0 5-193,0-38 833,25 0 673,-25 0 224,53 1-160,-27 36 64,-1-37 64,0 38 32,1 33 32,-1-37-32,-25 37-96,0 0 288,0 37 737,0-4-1,0 38-479,0 0-129,0 0-160,0-38-96,0 38 0,-25-38-31,25 5-1635,0-5-2530,0-33-3874</inkml:trace>
          <inkml:trace contextRef="#ctx0" brushRef="#br0" timeOffset="2500.9776">-744 3482 10185,'0'0'2242,"0"0"-608,-26 0-1314,1 0-64,-3 0 65,3 0-193,25 33 32,0-33-160,0 34 0,-26 3 32,26-4 0,0 5 0,0-5-32,0 4-32,0-3 32,0-1 0,0 5-32,0-38 0,0 33 32,26-33-160,-26 0 96,25 0 0,-25 0 128,28 0 96,-28 0 32,0 0-160,25-33-32,-25-5 32,0 5 0,26-1-32,-26-3-128,0 37 128,0-33 0,0-5 0,0 5 0,0 33 0,0 0 32,0-37-32,0 37 32,0 0-64,0 0-32,0 0-32,0 0-128,0 0 32,0 0 192,0 0 64,0 0-64,0 37 32,0-37-32,25 0 32,-25 0 0,0 0 32,0 0 96,0 0 64,0 0 225,0 0-129,0 0-160,0 0-128,0 0-32,0 0-32,0 0-513,0 0-992,0 0-1762,0 0-4260</inkml:trace>
          <inkml:trace contextRef="#ctx0" brushRef="#br0" timeOffset="3629.5776">-616 3586 1633,'0'0'1249,"0"0"97,0 0-514,0 0 1,0 0 416,0 0 97,-28 0-450,28 0-319,0 0-321,0 0-96,0 0 0,0 0 65,0 0-193,0 0-128,0 0 0,0 0 31,0 0 162,0 0 63,0 0 32,0 0-96,0 0-96,0 0 0,0 0-64,0 0 128,0 0-32,0 0 0,0 0 32,0 0 385,0 0 127,0 0-95,0 0-257,0 0-128,0 0-96,0 0 0,0 0-32,0 0 64,0 0 192,0 0 224,0 0-127,0 0-1,0 0 64,0 33 65,0-33-193,0 38-64,28-38-128,-28 33 32,0 4 33,25-37-97,-25 34 0,0-1-32,26-33 32,-26 38-32,0-38 32,0 0-32,0 0 32,25 0-32,-25 0 0,0 0 64,0 0-32,25 0-32,-25 0 32,0 0 64,0 0-256,0 0-545,0 0-2402,0 0-1665</inkml:trace>
          <inkml:trace contextRef="#ctx0" brushRef="#br0" timeOffset="4153.2478">-540 3411 4420,'25'-37'1473,"-25"37"-768,0-34-353,0 34 577,25 0-160,-25 0 352,0 0-96,0 34 160,0 3-288,26-4-97,-26 38-127,0-37-128,0 36-97,0-32-256,0 32-128,25-36 0,-25-1-32,0-33 32,0 38-64,0-38 64,0 0-96,0 0-64,0 0-64,0-38-1409,0 5 480,0-38 192,0 0 609,28 38 320,-28-38 0,25 38-32,1-5 64,-26 38 160,25-33-64,-25 33-128,25-37-64,-25 37 0,0 0 0,0 0 0,26 0 64,-26 37-32,0-37-1057,0 33-1762,0-33-2466</inkml:trace>
          <inkml:trace contextRef="#ctx0" brushRef="#br0" timeOffset="5013.9936">-79 3411 9769,'0'0'2530,"0"-37"-1121,0 37-512,0 0 288,-26-34-224,26 34-288,0 0-385,0 0-256,-25 0-64,25 0-32,-25 34 96,25-34-32,-25 70 0,25-70 0,0 38 0,0 29 32,-26-30-64,26-4 32,0-33-32,0 38-320,0-38-449,26 0 128,-1 0 193,-25 0 32,25 0 95,-25-38 161,25 5 128,-25-4 64,0 3 0,0 1 320,0 33 97,0 0-193,0 0-256,0 0-192,0 0 160,26 33 448,-26 1-64,0 36-224,0 1 0,28 0 1,-28 0 63,0 0 96,0-1 0,0-3-32,0-29-63,-28-5-65,2 4 0,1-3-32,0-34-160,25 0-321,-25 0-223,-1-34-129,1-36 321,25 32 255,0 5 161,0-38 128,0 71-64,25-33 65,1-5 31,24 5 64,1-5-32,2 5-32,23-1-64,-25-3-64,2 4-64,-28-38 128,0 34-192,1 37 64,-1-34 32,-25 1 0,0-5 32,0 5-64,0-4 64,0 3-128,0-37 128,-25 71-32,-1-33 0,1-4 320,0 37-160,-3 0-160,3 0 64,25 70 160,-26-32 97,26 29-129,0-30 32,0 34-64,0-38 0,26 38 192,-1-38 33,3-33-65,-3 38-128,0-5-32,26-33-64,-26 0 0,29 0-64,-29 0 65,0 0-65,1-33-705,-26 33-640,0 0-1026,0 0-1825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15:56.244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AD5C00E9-3AFC-4BD2-852E-844DD596C90E}" emma:medium="tactile" emma:mode="ink">
          <msink:context xmlns:msink="http://schemas.microsoft.com/ink/2010/main" type="inkDrawing" rotatedBoundingBox="2779,2315 2840,4624 2246,4640 2186,2330" semanticType="callout" shapeName="Other">
            <msink:sourceLink direction="with" ref="{843DA8DC-0AFE-40E8-A897-C29FA2344890}"/>
            <msink:sourceLink direction="with" ref="{3AF39F01-D1DB-401B-A1F5-A7E00EE582F8}"/>
          </msink:context>
        </emma:interpretation>
      </emma:emma>
    </inkml:annotationXML>
    <inkml:trace contextRef="#ctx0" brushRef="#br0">540 49 1537,'25'-25'3908,"-25"25"-1314,0 0-928,0 0-481,0 0 96,0-27-96,0 27-128,0 0-160,0 0-288,0 0-1,0 0 129,0 0-65,0 0-95,0 0-129,0 0-191,0 0-65,0 0-96,0 0 64,0 0-96,0 0 0,0 0 0,0 0 32,0 0-64,-25 0 0,0 27-32,-4-27 32,4 25-32,0-1 33,0 4-66,-1-4 66,1 3-33,25-2 0,-25-1 0,-3 4 32,2-4-32,1 3 0,0 25 0,25-27 0,-26-1 0,1 4 0,0-4 0,-3 28 32,28-28-64,-25 28 64,-1-25-32,26 25 0,-25-27 64,25 26-128,-25-26 128,25 27-128,0 0 64,-26-1 64,26 1-128,0 0 128,0 0-128,0-3 64,26 2 64,-26 1-64,0 0 32,25 0-64,-25 0 64,25-3-64,-25 2 32,26 28 0,-1-30 0,3 3 0,-3 0 32,0 0-32,-25 0 32,26-1-32,-1-2 32,0 3 0,-25 0 32,26-25-32,-26 22 0,28-22 32,-3-2-96,-25-25 64,25 27-32,-25-2 32,26-25-32,-1 27 0,-25-2 32,25-25-32,-25 0 0,0 24 0,25-24 32,4 27-32,-29-27 32,0 0 0,25 0-64,-25 0 64,0 0 0,0 25-64,0-25 32,0 0 32,0 0-32,0 0 64,0 0-96,0 0 64,0 0 32,0 0-32,0 0-224,0 0-801,-25 0-3651,-4-25-6823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16:18.977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9070E919-4EEA-4456-B9AE-63C8FE1B9417}" emma:medium="tactile" emma:mode="ink">
          <msink:context xmlns:msink="http://schemas.microsoft.com/ink/2010/main" type="writingRegion" rotatedBoundingBox="288,6968 2569,6962 2576,9354 294,9360"/>
        </emma:interpretation>
      </emma:emma>
    </inkml:annotationXML>
    <inkml:traceGroup>
      <inkml:annotationXML>
        <emma:emma xmlns:emma="http://www.w3.org/2003/04/emma" version="1.0">
          <emma:interpretation id="{996554C1-EF4C-4E5C-ADF5-5C19E36F8812}" emma:medium="tactile" emma:mode="ink">
            <msink:context xmlns:msink="http://schemas.microsoft.com/ink/2010/main" type="paragraph" rotatedBoundingBox="1232,7024 1750,6888 1843,7242 1325,73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7DB49E-2629-41ED-9BB7-9CA5E22B38B9}" emma:medium="tactile" emma:mode="ink">
              <msink:context xmlns:msink="http://schemas.microsoft.com/ink/2010/main" type="line" rotatedBoundingBox="1232,7024 1750,6888 1843,7242 1325,7378"/>
            </emma:interpretation>
          </emma:emma>
        </inkml:annotationXML>
        <inkml:traceGroup>
          <inkml:annotationXML>
            <emma:emma xmlns:emma="http://www.w3.org/2003/04/emma" version="1.0">
              <emma:interpretation id="{F186E26F-D397-4AF2-A03B-E4190D8E07F9}" emma:medium="tactile" emma:mode="ink">
                <msink:context xmlns:msink="http://schemas.microsoft.com/ink/2010/main" type="inkWord" rotatedBoundingBox="1232,7024 1750,6888 1843,7242 1325,7378"/>
              </emma:interpretation>
              <emma:one-of disjunction-type="recognition" id="oneOf0">
                <emma:interpretation id="interp0" emma:lang="en-US" emma:confidence="1">
                  <emma:literal>or</emma:literal>
                </emma:interpretation>
                <emma:interpretation id="interp1" emma:lang="en-US" emma:confidence="0">
                  <emma:literal>of r</emma:literal>
                </emma:interpretation>
                <emma:interpretation id="interp2" emma:lang="en-US" emma:confidence="0">
                  <emma:literal>0 r</emma:literal>
                </emma:interpretation>
                <emma:interpretation id="interp3" emma:lang="en-US" emma:confidence="0">
                  <emma:literal>U r</emma:literal>
                </emma:interpretation>
                <emma:interpretation id="interp4" emma:lang="en-US" emma:confidence="0">
                  <emma:literal>O r</emma:literal>
                </emma:interpretation>
              </emma:one-of>
            </emma:emma>
          </inkml:annotationXML>
          <inkml:trace contextRef="#ctx0" brushRef="#br0">-668 4646 1633,'0'0'2050,"0"0"-416,0 0 191,0 0-351,0 0-289,0 0-224,0 0-129,0 0-255,0 0-64,0 0-257,0 0-96,0 0-96,0 24 160,0-24-64,0 28 225,0-4-161,25 3-64,-25-2 64,0 2-96,0 22 1,28-22-1,-28-2-96,0 2 0,0-2-32,25-25 32,-25 27-32,0-27 32,0 0 0,0 0 96,0 0 64,0 0 0,0 0-416,0-27-128,0 2 31,0-2-63,0 2 128,0-2 224,0 3 32,0-1-32,0-2-32,0 2-64,0-2-33,0 27 65,0-24 64,26 24-32,-26-28 64,25 28-32,-25 0 32,25 0-32,-25 0 0,0 0-96,25 0 96,-25 0 0,0 0 64,26 0 0,-26 0 0,0 0 64,25 0-32,-25 0-32,0 28 32,0-28-64,0 0 32,0 0 0,0 0 193,0 0-33,0 0-192,0 0-801,0 0-1697,0 0-3748</inkml:trace>
          <inkml:trace contextRef="#ctx0" brushRef="#br0" timeOffset="-812.592">-899 4698 3010,'0'0'2467,"0"0"-1378,0 0-609,0 0 449,0 0-288,0 0-129,0 0 97,0 0-161,0 0 1,0 0 63,0 0 33,0 0 63,0 24-288,0-24-191,-25 27-97,25-27 32,0 25-64,0 2 32,0-27-32,0 25 0,0-25 128,0 24 0,0 3-64,0-27-32,0 25-32,0-25 32,0 0-64,0 27 32,0-27 0,25 0 32,-25 0 96,25 0-64,-25 0 160,0 0-95,26 0-1,-26 0 32,25-27 0,-25 27-96,0-25 0,28 25 0,-28-27-32,0 27 32,0-24-32,0-1 32,0-2-32,0 2 0,0 25 0,0-27 129,0 27-129,-28-24-32,28 24-225,0 0-319,-25-28-97,25 28-256,0 0-832,0 0-1122,0 0-864</inkml:trace>
        </inkml:traceGroup>
      </inkml:traceGroup>
    </inkml:traceGroup>
    <inkml:traceGroup>
      <inkml:annotationXML>
        <emma:emma xmlns:emma="http://www.w3.org/2003/04/emma" version="1.0">
          <emma:interpretation id="{5709CE54-6F6C-477F-A112-8E3D47AACA89}" emma:medium="tactile" emma:mode="ink">
            <msink:context xmlns:msink="http://schemas.microsoft.com/ink/2010/main" type="paragraph" rotatedBoundingBox="289,7458 2571,7452 2576,9354 294,9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F0EF09-506D-415C-8965-0B4911C4BCFA}" emma:medium="tactile" emma:mode="ink">
              <msink:context xmlns:msink="http://schemas.microsoft.com/ink/2010/main" type="line" rotatedBoundingBox="289,7458 2549,7452 2551,8119 291,8125"/>
            </emma:interpretation>
          </emma:emma>
        </inkml:annotationXML>
        <inkml:traceGroup>
          <inkml:annotationXML>
            <emma:emma xmlns:emma="http://www.w3.org/2003/04/emma" version="1.0">
              <emma:interpretation id="{94021CBF-3723-432D-8C37-22448490E500}" emma:medium="tactile" emma:mode="ink">
                <msink:context xmlns:msink="http://schemas.microsoft.com/ink/2010/main" type="inkWord" rotatedBoundingBox="289,7458 2549,7452 2551,8119 291,8125"/>
              </emma:interpretation>
              <emma:one-of disjunction-type="recognition" id="oneOf1">
                <emma:interpretation id="interp5" emma:lang="en-US" emma:confidence="1">
                  <emma:literal>current</emma:literal>
                </emma:interpretation>
                <emma:interpretation id="interp6" emma:lang="en-US" emma:confidence="0">
                  <emma:literal>Current</emma:literal>
                </emma:interpretation>
                <emma:interpretation id="interp7" emma:lang="en-US" emma:confidence="0">
                  <emma:literal>currant</emma:literal>
                </emma:interpretation>
                <emma:interpretation id="interp8" emma:lang="en-US" emma:confidence="0">
                  <emma:literal>Currant</emma:literal>
                </emma:interpretation>
                <emma:interpretation id="interp9" emma:lang="en-US" emma:confidence="0">
                  <emma:literal>currents</emma:literal>
                </emma:interpretation>
              </emma:one-of>
            </emma:emma>
          </inkml:annotationXML>
          <inkml:trace contextRef="#ctx0" brushRef="#br0" timeOffset="1254">-1643 5365 4964,'0'0'2499,"0"0"-994,0-27-224,0 27 129,0 0-225,0 0-64,0 0-224,0 0-321,0 0-192,0 0-159,-26 0 31,26-25-64,-25 25-128,0 0-96,25 0-32,-26 0-192,-2 0 64,3 0 32,0 0 63,-1 25 1,26 2 64,-25-2-32,0 2 32,25 25 64,0-28-32,-25 1-32,25 27 32,0-25 64,0-3-32,25 28 32,0-27-32,26 2 0,-26-3 0,28-24 0,-27 0-320,24 0-993,-24 0-1217,24 0-3012</inkml:trace>
          <inkml:trace contextRef="#ctx0" brushRef="#br0" timeOffset="9336.7848">-1388 5417 6950,'0'0'2787,"0"0"-801,0 0-1282,0 0-255,0 0-289,0 0-96,0 0-32,0 0 256,0 0 161,0 0 223,0 24 161,0-24-224,0 28-225,0-4-64,0 1-63,0 2-193,28-2-32,-28 2-32,26-3 32,-26 4 32,25-4-32,-25 1-32,25-25 0,-25 27 0,26-27-160,-26 0-97,0 0 1,25 0 96,-25 0 128,25 0 32,-25-27-96,0 2-128,28 1-161,-28-4 1,0-23-65,0 26 225,0-27 96,0 28-64,0-4 192,0 4 32,0-3 64,0 27 128,0 0 1,0 0-1,0 0-224,0 0 32,0 0-64,0 0 192,25 51 32,-25-23 0,0 21-160,26-22 0,-1 25 0,-25-28-32,25 4 32,1-4-32,-1 1 32,-25 2-32,25-3 32,3-24-160,-2 0-224,-26 0 0,25 0 191,-25 0-223,0-24-32,0-28 159,0 28 33,0-28 160,0 25 0,0-25 64,0 27 0,0 1 32,0-28-64,0 25 64,0 27-32,0-25 32,0 25 96,0 0-96,0 0-96,0 0-32,0 0 64,0 0 32,0 0-32,25 0 64,0 0 0,-25 0-32,26 25 0,-1-25 0,3 0 0,-28 27 32,25-27-32,-25 0 0,26 0-32,-26 0 32,0 0 0,0 0 160,0 24 257,0-24 31,0 28-224,0-4-128,-26 28-96,26-27 33,0 2 31,0-3-64,26 4 0,-26-28 32,25 24-32,-25 1 0,25-25-32,-25 0-32,0 0-353,26 0 1,-26 0 256,0 0 160,25 0 0,-25-25-32,0 1 0,0-4 32,0 4-65,0-3-351,0-25 288,0 27 96,0 1 32,0-4 0,0 4 128,0 24 192,0-27-224,0 27-96,0-25 0,0 25-64,0 0-32,0 0 64,0 0 0,0 0 0,28 0 0,-28 0-64,0 0 96,25 0 0,-25 0 0,26 0 0,-26 0 96,25 25-64,0-25-64,-25 0 64,0 0-32,25 27-32,-25-27 128,0 0 289,0 24-129,0-24-64,0 28-32,0-4 0,-25 1-96,25 27-32,0-25 0,0-3-32,0 4 32,0-4 1,0-24-33,0 25 0,25-25 0,-25 27 0,26-27 0,-26 0 0,25 0-97,3 0 33,-3 0 32,1 0-192,-1-27-128,0 2-161,1-27-95,-1 28 159,-25-3 385,0 2 64,0-2-32,0 2 513,-25 1 512,-1-4-385,26 28-320,-25-24-159,25 24-33,-25 0 128,25 0-224,0 0-224,0 0 64,0 0 160,0 24 0,0 28 0,0-27 64,0 2-64,0-2 0,0-25-64,0 27 128,0-3-64,25-24 32,-25 0-32,25 0 64,-25 0-32,26 0-32,-1 0 0,-25-24 32,28 24-32,-28 0 0,0 0 0,25-27 0,-25 27 0,26-25-32,-1 25 32,-25 0-32,25 0 0,-25 0-129,25 0 65,-25 25 64,0 2 64,26-3 0,-26 28 0,0-27-64,0 2 96,0-3-64,0 4 0,0-28 33,0 0 31,0 0-64,0 0-289,0-28 1,0-23 64,0 26-64,0 1 95,0-4 257,0 4 65,0 24-129,28 0 0,-28-27-32,0 27-65,25 0-31,-25 0 64,0 0 96,25 27 192,-25-3-63,0-24-33,0 28-32,26-4-32,-26 1-64,25 2 64,-25-27-32,25 0 0,-25 0-160,26 0 64,-26 0 32,25 0-160,-25-27-161,0-22-191,28 21-257,-28-23 96,0-1-320,0-25 769,0 26 256,0-26 128,0 26 641,0-1 704,-28 27 353,28 1-897,-25-3-96,25 27-385,0 0-416,0 0-256,0 0 160,0 27 64,0-3-32,0 28 64,0 0 128,0-3 160,0 3 33,0-1-129,25 1-64,-25 0-160,28 0 64,-3 0-32,0-28 32,-25 28-32,26-28-32,-1 4 0,-25-28 0,25 24-32,-25-24-288,26 0 64,-26 0-289,0-24-832,0-4-1890,0 28-2338</inkml:trace>
          <inkml:trace contextRef="#ctx0" brushRef="#br0" timeOffset="9761.6708">-25 5441 1985,'-25'-24'8424,"25"24"-5733,-28 0-1666,28-27 96,0 27-609,0 0-319,0 0-129,28 0 96,-3 0 64,0 0 224,1 0 257,-1 0-224,0 0-257,26 0-128,2-25-64,-28 25 32,26 0-96,-26 0 32,29 0-545,-54 0-127,0 0-545,0 0-961,0 0-481,0 0-704,0 0-3331</inkml:trace>
        </inkml:traceGroup>
      </inkml:traceGroup>
      <inkml:traceGroup>
        <inkml:annotationXML>
          <emma:emma xmlns:emma="http://www.w3.org/2003/04/emma" version="1.0">
            <emma:interpretation id="{031D2E43-4557-48B6-9E5A-96028F598BE5}" emma:medium="tactile" emma:mode="ink">
              <msink:context xmlns:msink="http://schemas.microsoft.com/ink/2010/main" type="line" rotatedBoundingBox="495,8076 2656,8350 2526,9374 365,9100"/>
            </emma:interpretation>
          </emma:emma>
        </inkml:annotationXML>
        <inkml:traceGroup>
          <inkml:annotationXML>
            <emma:emma xmlns:emma="http://www.w3.org/2003/04/emma" version="1.0">
              <emma:interpretation id="{B8A31AA1-4A9B-4998-8F44-B537B02799D8}" emma:medium="tactile" emma:mode="ink">
                <msink:context xmlns:msink="http://schemas.microsoft.com/ink/2010/main" type="inkWord" rotatedBoundingBox="495,8076 2656,8350 2526,9374 365,9100"/>
              </emma:interpretation>
              <emma:one-of disjunction-type="recognition" id="oneOf2">
                <emma:interpretation id="interp10" emma:lang="en-US" emma:confidence="1">
                  <emma:literal>density</emma:literal>
                </emma:interpretation>
                <emma:interpretation id="interp11" emma:lang="en-US" emma:confidence="0">
                  <emma:literal>dens sty</emma:literal>
                </emma:interpretation>
                <emma:interpretation id="interp12" emma:lang="en-US" emma:confidence="0">
                  <emma:literal>den city</emma:literal>
                </emma:interpretation>
                <emma:interpretation id="interp13" emma:lang="en-US" emma:confidence="0">
                  <emma:literal>dens why</emma:literal>
                </emma:interpretation>
                <emma:interpretation id="interp14" emma:lang="en-US" emma:confidence="0">
                  <emma:literal>den snooty</emma:literal>
                </emma:interpretation>
              </emma:one-of>
            </emma:emma>
          </inkml:annotationXML>
          <inkml:trace contextRef="#ctx0" brushRef="#br0" timeOffset="12277.8787">-1745 5956 7847,'0'0'3107,"0"0"-1281,0 0-1442,0 0-192,0 0-128,0 0 160,0 0 449,26 25 96,-26 2-33,25-2-95,-25-1-32,25 28-257,-25-25-96,26 25-160,-26-3-32,0 3-32,25 0 32,-25-25-31,25-3-1,-25 1-32,0 2 0,0-27-65,0 0-159,0 0 64,0 0 128,0 0 64,0 0-416,0 0-225,0-27 257,0 27 160,0-25-65,-25 1 193,25-3 64,0-25-32,-25 52 32,25-25 32,-26-2 0,1 27 97,25 0-65,-25-24-128,25 24 64,0 0-97,-26 0-63,26 0 32,0 24 64,0 3 64,0-2 0,0 2-32,0-2 32,0 2 0,0-27 0,0 24 0,0 1 32,26-25-32,-26 27 0,25-27 64,0 0 0,26 0-32,-26 0 0,3 0-192,23-27-96,-26 27-161,0-25 193,1 1-32,-1 24 224,0-27 32,3 27 0,-28 0 0,0-25 32,26 25-32,-26 0 32,0-27-32,0 27 32,0-25-32,0 25 32,0-27-32,0 27 32,0-24-64,0 24 32,0 0 0,-26-25 224,26 25-96,-28 0-128,28 0-32,0 0-96,-25 0-32,25 0 64,0 0 64,-25 0-32,25 25 0,0-1 32,0 3 0,0-2 32,0 2 288,0-27-32,0 25-95,25 2-65,0-3-64,3-24 0,-28 25 0,26-25 0,-1 0-32,-25 0-64,25 0 64,-25 0 32,26 0-32,-26 0 32,0-25-32,0 25-64,25-24-257,-25 24 33,25-27 160,3 27 32,-28 0 32,25 0-32,1 0-32,-26 0-1,25 0 1,-25 0 128,0 27 289,0-3-193,0 1-32,0 27-32,25-25 0,-25-27-32,0 25 32,0-25 0,0 0 128,0 0-32,0 0-608,0-25-225,0-2 32,0 2 225,0-2 384,0 27-64,0-25-321,26 1 97,-1-3 224,-25 27 128,25-25 64,-25 25 64,28 0 64,-28 0 97,26 0-1,-26 25 96,0 2-63,0-3-65,25 1-64,-25 2-96,0-2-64,25 2 64,-25-2-224,0-25-993,0 24-545,0-24-3074</inkml:trace>
          <inkml:trace contextRef="#ctx0" brushRef="#br0" timeOffset="13310.8484">-643 6341 6470,'0'0'3523,"0"0"-1281,0 0-1633,0-25 127,0 25 65,0 0 64,0 0-32,0 0-193,0 0-191,0 0-321,0 0 0,0 0-64,-25 0-96,25 0 32,-26 0-32,26 0 32,0 0-32,-25 0 32,25 25-32,0-25 32,0 27-481,0-27 65,0 0 128,0 24 32,0-24 63,0 0 33,0 25 64,0-25 32,25 0 32,1 0 32,-1 0-32,-25 0-224,28 0 96,-3 27 32,-25-27 63,26 0 33,-26 25-96,0-25 0,0 27 96,0-2 96,0-1-64,0 3 128,-26-2-32,26 2 65,-25-2-129,25-25-353,0 0-1088,0 0-1442,0 0-3811</inkml:trace>
          <inkml:trace contextRef="#ctx0" brushRef="#br0" timeOffset="14009.4272">-514 6597 7302,'0'0'3364,"0"0"-1603,25 0-1569,-25 0-160,0 0 33,0 0-1,26-25 288,-26 25-224,25-27 0,-25 3-96,28-1 0,-28-2-96,0 2-96,25-2 32,-25 2 160,0 1-32,0 24-32,0-27-32,0 27 64,0 0 0,0 0-32,0 0-513,0 0 1,0 0 223,0 0 289,26 0 32,-26 0-64,0 27 128,0-27 449,0 24-385,0 1-96,0 2-32,0-27 64,25 25-64,-25 2 0,25-2 0,-25-25 0,26 24-352,-1-24-289,3 0 193,-28 0 63,25 0-95,-25 0-225,0-24 129,26-1 31,-26 25-448,0-27-320,0-25 96,0 27-609,25 1-32</inkml:trace>
          <inkml:trace contextRef="#ctx0" brushRef="#br0" timeOffset="15914.2408">-230 6136 4099,'0'0'1890,"0"0"-1057,0 0-545,0 0 385,0 0-161,0 0 321,0 0 192,0 0 64,0 0 32,25 0 64,-25-27 0,0 27-192,0 0-192,0 0-64,0 0-257,0 0-191,0 0-97,26 0-64,-26 0-64,25 0 0,0-24-32,-25 24-32,25 0 0,1 0 0,-26 0 0,28 0-32,-3 0 96,-25 0-64,25 0 0,1 0-64,-26 0-128,25 0-161,-25 0 65,25 0 160,-25 0 64,0 0 32,0 0-32,0 0-256,0 0-417,0 0-512,0 0-6631</inkml:trace>
          <inkml:trace contextRef="#ctx0" brushRef="#br0" timeOffset="15020.3248">-154 6109 832,'0'-76'2050,"0"24"-704,0 52-354,0-25 674,0 25-96,0 0-1410,0 0-737,0 0 705,0 25-128,0 2 321,0 22 223,0 3 193,0-25-33,0 25 65,0-3 32,0 3-353,0 0 65,25-1-321,-25 1-128,25-27 64,1 27-96,-26-28-32,28-24 0,-3 27 32,-25-27-32,25 0 32,1 0-128,-26 0 128,25 0-288,-25-27-353,25 3-31,-25-28 127,0 0 225,0 27-224,0 1 447,0-3 130,0 2 191,0-2 32,0 27-32,0 0 33,0 0-1,0 0 224,0 0-416,-25 0 449,25 52 31,0-25-415,0 22-65,0-22-64,0-2-32,0 2 32,25-2-32,-25-25 0,26 0 64,-26 0-32,25 0-64,3 0-641,-3-25-704,-25-27 0,25 25 576,-25 2 513,0-26 320,0 26 320,0 25 481,0-27 64,0 27 128,0 0-321,0 0-576,0 0-256,0 0 128,0 27 0,0-2 32,0 2 32,0-3 257,0 28 159,0 0 1,0-27 191,0 51-223,26-24-1,-26-1-192,0 1-64,0 0-160,0 0 97,0-3 127,0-22-96,0 25 64,0-28-128,0 4-64,0-28 32,-26 0 64,26 0-256,-25 0-352,0 0-33,-3-28 417,28 4 128,0 24 64,0-27-64,0 2-64,0-2 32,0-22-32,28 21 0,-3 4 32,-25-3-32,25 27 0,1-25 32,-1 25 64,0-27 129,1 27-129,-26 0 32,28-25-64,-28 25 0,25-24-160,-25 24-1250,0 0-1600,0-27-2083</inkml:trace>
          <inkml:trace contextRef="#ctx0" brushRef="#br0" timeOffset="17012.3228">-438 6161 2242,'0'0'1569,"28"0"-544,-28 0 416,0 0-95,0 0-1,0 0-32,0 0-32,0 0-288,0 0 0,0 0-160,0 0 64,0 0-385,0 0-159,0 0-289,0 0-64,0 0-128,0 0 64,0 0 64,0 0 32,0 0 0,0 0-32,0 27 0,25-27-32,-25 0-225,26 0-127,-26 0 0,25 0-65,-25 0-95,25 0 191,-25-27 161,0 27-96,0-25-64,0 25-65,0-27 129,-25 27 512,25-24-96,-25 24 161,25 0 63,-26 0 0,26 0-256,0 0-128,0 0 32,0 24 0,-25-24 0,25 0 0,0 27-64,0-27 0,0 0 64,0 0 0,25 0 32,-25 0 32,0 0 64,26 0-64,-26 0-128,0 0-192,0 0-545,0 0-448,0 0-929,0-27-512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54:47.6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3BD078-06D8-41D5-92C1-F07E12580A03}" emma:medium="tactile" emma:mode="ink">
          <msink:context xmlns:msink="http://schemas.microsoft.com/ink/2010/main" type="writingRegion" rotatedBoundingBox="15953,3128 23474,3154 23470,4395 15949,4369"/>
        </emma:interpretation>
      </emma:emma>
    </inkml:annotationXML>
    <inkml:traceGroup>
      <inkml:annotationXML>
        <emma:emma xmlns:emma="http://www.w3.org/2003/04/emma" version="1.0">
          <emma:interpretation id="{6794EDE9-E676-4771-8CD9-D08F0FEEF9B5}" emma:medium="tactile" emma:mode="ink">
            <msink:context xmlns:msink="http://schemas.microsoft.com/ink/2010/main" type="paragraph" rotatedBoundingBox="15953,3128 23474,3154 23470,4395 15949,4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A65C73-658F-499C-8D31-A0D311258C18}" emma:medium="tactile" emma:mode="ink">
              <msink:context xmlns:msink="http://schemas.microsoft.com/ink/2010/main" type="line" rotatedBoundingBox="15953,3128 23474,3154 23470,4395 15949,4369"/>
            </emma:interpretation>
          </emma:emma>
        </inkml:annotationXML>
        <inkml:traceGroup>
          <inkml:annotationXML>
            <emma:emma xmlns:emma="http://www.w3.org/2003/04/emma" version="1.0">
              <emma:interpretation id="{BC11196A-5D50-4F8B-A700-ECE444B7576F}" emma:medium="tactile" emma:mode="ink">
                <msink:context xmlns:msink="http://schemas.microsoft.com/ink/2010/main" type="inkWord" rotatedBoundingBox="15932,3147 20432,3082 20451,4341 15951,4407"/>
              </emma:interpretation>
              <emma:one-of disjunction-type="recognition" id="oneOf0">
                <emma:interpretation id="interp0" emma:lang="en-US" emma:confidence="0">
                  <emma:literal>ME-AE</emma:literal>
                </emma:interpretation>
                <emma:interpretation id="interp1" emma:lang="en-US" emma:confidence="0">
                  <emma:literal>Me-AE</emma:literal>
                </emma:interpretation>
                <emma:interpretation id="interp2" emma:lang="en-US" emma:confidence="0">
                  <emma:literal>Mie-AE</emma:literal>
                </emma:interpretation>
                <emma:interpretation id="interp3" emma:lang="en-US" emma:confidence="0">
                  <emma:literal>Me-tad</emma:literal>
                </emma:interpretation>
                <emma:interpretation id="interp4" emma:lang="en-US" emma:confidence="0">
                  <emma:literal>Miz-AE</emma:literal>
                </emma:interpretation>
              </emma:one-of>
            </emma:emma>
          </inkml:annotationXML>
          <inkml:trace contextRef="#ctx0" brushRef="#br0">154 79 768,'25'0'801,"-25"0"-224,0 0 287,0 0 514,0 0-289,0 0-32,0 0 32,0 0-321,0 0-95,0 0-32,0 0-385,0 0-224,0 0 0,0 0 0,0 0 64,0 0 353,0 0 95,0 0 289,0 0 128,0 0-128,0 0-193,0 0-63,0 0 31,0 0-255,0 0-193,0 0 32,0 0-64,0 0 0,0 0 0,0 0-64,0 0 32,0 0-96,0 0 32,0 0 33,0 0-1,0 0 0,0 0 32,0 0-64,0 0-64,0 0-64,0 0 64,0 0 32,0 0 0,0 24 0,-25 28 96,25 0-96,-26-1 32,26-2 0,-28 3-32,3 25 32,25-26 0,-25 1 0,-1 0-32,26 0 0,-25-28-32,25 3 160,0-2-96,0-25 0,0 0 32,0 0 64,0 0 225,0 0 255,0 0-63,0 0-481,0-52-32,0 28 0,25-28-32,1-24 32,-1 24-32,0-25 0,3-2 32,-28 30-32,26-2 64,-1-1-64,-25 0 0,25 28 32,-25-28-64,25 52-32,-25-27 32,26 27-32,-26 0 0,25 0 0,-25 0 0,0 0-33,0 0 1,28 0 0,-28 27 96,0-27-64,0 24-64,0 4 32,0-4 64,0 28 32,0 0 0,0-28 32,0 28 0,0 0-32,0-28 0,0 3 32,0-27-32,0 0 32,0 0-32,0 0 128,0 0-64,0 0 32,25 0-32,1-27-32,-1 3 0,0-28 1,0 27-1,-25-26 0,26 23-32,-26 4 32,28-3-32,-28 27 0,25-25 0,-25 1 0,0 24-32,25 0 32,-25 0-32,0 0-65,0 0 1,0 0-32,0 0 96,0 0-64,0 0 64,0 24 0,0-24 0,0 52-32,0-28 32,0 4 32,0 23 0,0 26 32,0-26 64,0-1 64,-25 29-96,25-28 0,0-2 0,0 3 0,0 0-32,0-25 1,0-2-1,0-25-32,0 0 64,0 0 0,0 0 160,0 0-96,0-25-1890,0-27-1473,0-27-2434</inkml:trace>
          <inkml:trace contextRef="#ctx0" brushRef="#br0" timeOffset="743.3711">255-229 7399,'0'0'1345,"-26"0"-512,26 0 95,0 0 258,0 0-290,0 0-31,0 0 288,0 0 97,0 0-65,0 0-224,0 0-385,0 0-384,0 0-224,26 0 32,-1 0 32,28 0-32,-2 0 32,-1 0-64,4 0 96,-4 0-128,1 0 128,0 0-128,2 0-96,-28 0 160,1 0 0,-26 0 0,0 0 128,0 0 32,0 0-64,0 0 1,0 0-65,0 0 32,0 0 0,0-28-32,0 4-32,-26-3 128,26 2 32,-25-2-32,-3 2 0,3-2 0,25 3-96,-26 24-64,1-25 32,25 25-64,0 0-64,0 0-448,0 0-641,0 0-417,0 0-544,0 0-1890,0 25-2786</inkml:trace>
          <inkml:trace contextRef="#ctx0" brushRef="#br0" timeOffset="1680.36">999 515 6149,'0'0'2435,"0"0"-1955,0 0 385,0 0 384,0 0 609,0 0-225,0 0-640,0 0-320,26 0-225,-26 0 1,25 0-65,3 0-160,-3 0-128,1 0-63,-1 0-33,25 0 0,-24 24 32,27-24-32,-28 0 32,1 0-32,-1 0 0,-25 0-64,0 0-97,25 0-191,-25 0-353,0 0-960,0 0-1923,0 0-3266</inkml:trace>
          <inkml:trace contextRef="#ctx0" brushRef="#br0" timeOffset="1330.2431">1050 307 6566,'0'0'3395,"0"0"-2242,0 0-224,0 0 64,0 0 0,0 0-385,0 0-351,0 0-161,0 0 128,28 0 160,-3 0-224,26 0 33,-26 0-65,26 0 0,2 28-64,-28-28-64,1 0 0,-1 0 0,-25 0 0,0 0-256,0 0-417,25 0-384,-25 0-897,0 0-1697,0 0-3620</inkml:trace>
          <inkml:trace contextRef="#ctx0" brushRef="#br0" timeOffset="2114.7455">1719 436 10762,'0'0'3107,"0"0"-1570,0 0-800,0 0-1,0 0-127,0-25-96,0 25-161,25 0 0,-25 0 1,0 0 159,0 0-64,0 0-159,25 0-193,0 0-96,4 0 0,-4 0-64,25 0 64,1 0 0,2 0 0,-27-25-224,24 25-129,-24 0-287,-1 0 31,0 0-448,0 0-641,-25-27-512,0 27-352,0 0-2435</inkml:trace>
          <inkml:trace contextRef="#ctx0" brushRef="#br0" timeOffset="3747.9552">2489-257 9288,'-26'0'2851,"26"0"-769,0 0-705,0 0-512,0 0-513,0 0-127,0 0 95,26 0 96,-1 0-127,0 0-1,3 0-128,23 0-128,-1 0 32,26 0-64,-22 28 0,21-28-256,-24 0-641,2 0 192,-2 0 321,-51 0 416,25 0 0,-25 0 224,0 0 449,0 0-96,0 0-257,0 0-128,0 0-32,0 0-128,0 0-32,0 0 32,0-28 161,0 4-65,-25-3-64,0 2 128,-1-27 0,26 25-160,-25 3-32,25 24 0,0-25-32,0 25-64,0 0-64,0 0-640,0 0-738,0 0 161,0 25-1730,0-25-1954</inkml:trace>
          <inkml:trace contextRef="#ctx0" brushRef="#br0" timeOffset="2638.416">2567 51 9416,'0'-24'4805,"0"24"-2851,0-27-833,0 27-801,0 0-384,0 0-96,0 0 64,0 0 32,0 27 64,0-27 128,0 24 192,0 28 129,0 0-129,-28 0 32,28-1-192,-25-2-31,25 30-33,0-2-64,0-25-32,-25-1 0,25-2 32,0 3-32,0-25 32,0 25-32,0-52 0,0 0-32,0 25-513,0-25-127,0 0-514,0-25-3266,0-27 64,0 1-993</inkml:trace>
          <inkml:trace contextRef="#ctx0" brushRef="#br0" timeOffset="3059.7599">2489 515 352,'0'-79'5125,"0"54"-769,0 25-160,0-25-1378,0 25-1376,25 0-1154,-25 0-256,53 0-32,-28 0 96,26 0-192,-26-27-352,1 27-353,-1 0 32,0-24 97,3-4 63,-28 28-64,26-24 385,-26-1 192,25-2-96,-25 3 96,0-4 96,25 4 32,-25-3-192,0 2 640,0 1 193,0 24 352,0-28-64,0 28-289,0 0-127,0-24-289,0 24-288,0 0-128,0 0-96,0 0 159,0 24 97,0 4 32,-25 21-64,25-22 64,-25 25 33,25 24 95,-26-24-64,26-1 0,-28 26-96,28-25 32,0-1 0,-25-2 0,25-21 0,0-4-32,0-24-128,0 27-833,0-27-673,0 0-1633,0-51-8616</inkml:trace>
          <inkml:trace contextRef="#ctx0" brushRef="#br0" timeOffset="4998.9456">3669 103 544,'0'0'2883,"0"0"-673,0 0-448,0 0-353,0 0-64,0 0 64,0 0-31,0 0-257,0 0-256,0 0 256,0 0 32,0 0-224,0 0 0,0 0-257,0 0-159,0 0-193,0 0-96,0 0-160,0 0-32,0 0-128,0 0-32,28 0 96,-3 0 96,26 0-64,-1 0 32,1 0-64,27 0 96,-27 0-128,28 25-32,-3-25-416,-26 0 191,-25 0-31,1 0-32,2 0 63,-28 0 33,0 0 288,0 0-64,0 0-833,0 0-1345,0 0-2114,0 0-1762</inkml:trace>
          <inkml:trace contextRef="#ctx0" brushRef="#br0" timeOffset="5393.2032">3722 335 3619,'0'0'3395,"0"0"-1601,0 0-449,0 0 161,0 0 95,0 0-224,0 0-159,0 0-1,25 0-256,-25 0-289,26 0-255,-1 0-97,0 0-64,26 0-192,2 0 0,-2 0-32,-1 0-96,4 0 128,-4 0-96,26 0 32,-51 0-160,1 0-96,2 0-128,-3 0-129,-25 0 65,0 0-193,0 0-224,0 0-352,0 0-1345,0 0-1058,0 0-2626</inkml:trace>
          <inkml:trace contextRef="#ctx0" brushRef="#br0" timeOffset="6058.3248">4208-129 8872,'-25'0'1794,"25"0"-866,0-24 65,0 24 161,0 0-226,0 0-127,0 0-416,0 0-65,0 0 513,0 24-353,25 4-96,0-28 33,1 24-161,-26 3-192,53 23 32,-28-23-64,1-3-64,-1 28 32,26-27 0,-51 2 32,28-3-32,-3-24 0,-25 28 32,0-28 0,0 0 96,0 0-31,0 0 31,0 0 32,0 0 0,0 0-96,0 0-96,0 0-64,0 0-96,0 0 64,-25 0 160,25 24-32,-28 3 0,2-2 0,1 27 32,-26-28-32,26 28 0,0 0 0,-3 0 32,2-1 0,26-51-64,-25 25 64,25-25-64,0 0 64,0 0 0,0 0-32,0 0 32,0 0-32,0 0 0,0 0 32,0 0-160,0 0-449,0 0-512,0 0-961,0 0-1249,0 0-1217</inkml:trace>
        </inkml:traceGroup>
        <inkml:traceGroup>
          <inkml:annotationXML>
            <emma:emma xmlns:emma="http://www.w3.org/2003/04/emma" version="1.0">
              <emma:interpretation id="{29B5256F-4B87-4D11-A5E0-83CC68FCF867}" emma:medium="tactile" emma:mode="ink">
                <msink:context xmlns:msink="http://schemas.microsoft.com/ink/2010/main" type="inkWord" rotatedBoundingBox="21421,3341 23473,3348 23470,4353 21418,4346"/>
              </emma:interpretation>
              <emma:one-of disjunction-type="recognition" id="oneOf1">
                <emma:interpretation id="interp5" emma:lang="en-US" emma:confidence="1">
                  <emma:literal>15=0</emma:literal>
                </emma:interpretation>
                <emma:interpretation id="interp6" emma:lang="en-US" emma:confidence="0">
                  <emma:literal>45=0</emma:literal>
                </emma:interpretation>
                <emma:interpretation id="interp7" emma:lang="en-US" emma:confidence="0">
                  <emma:literal>15--0</emma:literal>
                </emma:interpretation>
                <emma:interpretation id="interp8" emma:lang="en-US" emma:confidence="0">
                  <emma:literal>05=0</emma:literal>
                </emma:interpretation>
                <emma:interpretation id="interp9" emma:lang="en-US" emma:confidence="0">
                  <emma:literal>{5=0</emma:literal>
                </emma:interpretation>
              </emma:one-of>
            </emma:emma>
          </inkml:annotationXML>
          <inkml:trace contextRef="#ctx0" brushRef="#br0" timeOffset="6651.216">5568 179 9833,'0'0'2210,"0"0"-577,0 0-415,0 0-450,0 0-704,0 0-96,0 0-96,0 0 160,0 28-32,0-4 96,0 28 225,0 24-33,-25-24-128,25 24-128,-25 3 32,25-30-32,-26 3-32,26 0-64,0-25-801,-25-27-864,25 0-642,0 0-2209</inkml:trace>
          <inkml:trace contextRef="#ctx0" brushRef="#br0" timeOffset="7180.9056">5596 179 12876,'0'-24'1537,"0"-3"-128,26 2-768,-1 25-96,0-24-385,0 24 128,26 0-32,2 0-224,-27 0-32,-1 0 32,0 0-32,0 0-32,1 0-64,-26 24-32,0-24 32,0 25-32,0 2-128,0-3 31,0 4 97,-26-4 32,1 3 96,-25-2-64,24-1 96,1-24-32,-3 28 32,3-28-96,25 0-32,0 24 96,0-24-32,0 0-32,0 0-160,0 0 32,0 0 224,25 27 0,3-27 32,-3 25 0,1 0-96,-1 2 0,0 25-225,-25-28 129,0 3-64,0 22 64,0-21 64,-25-4 64,-26 3 32,26-27 128,-28 25 160,27-25-63,1 0-161,0 0-32,0 0 96,25 0-705,-26-25-479,26-2-898,-28 3-577,28-4-1761</inkml:trace>
          <inkml:trace contextRef="#ctx0" brushRef="#br0" timeOffset="7981.4592">5647-180 4260,'-25'0'2274,"-1"0"-2018,26 0-96,0 0-96,0 27 256,0-27-31,0 0 351,0 0 449,0 0 225,0 0 575,0 0 289,0 0-416,0 0-353,0 0-608,0 0-416,0 0-289,0 0-128,26 0 0,-1 0 0,0 0 96,26 0-96,2 0 64,-28 0-32,26 0-32,-1 0 0,-24 0 32,27 24-64,-28-24-257,26 0-191,-26 0 159,1 0 289,-26 0 64,25 0 32,-25 0 32,0 0 0,0 0 1,0 0 95,0 0-64,0 0-32,0 0 32,0 0 32,0 0 32,0-24 64,0 24-127,-25-27-162,25 2 97,-26 25 33,1-24-65,0 24 64,25 0-32,-26 0 32,26-28 0,0 28-32,0 0-160,0 0-353,0 0-223,0 0-450,0 0-1888,0 0-3429</inkml:trace>
          <inkml:trace contextRef="#ctx0" brushRef="#br0" timeOffset="9206.3662">6341 487 2146,'0'28'6310,"0"-28"-5382,0 0-31,0 0 160,0 0 160,25 0 193,0-28-449,-25 28-481,26 0-256,-1 0-96,0 0 129,3 0-129,23 0 32,-26 0-96,26-24 96,-1 24-96,4 0-32,-4 0-32,1 0-32,-26 0 64,3 0-32,-5-27 0,-23 27 64,0 0-160,0 0-288,0 0-865,0 0-1025,0 0-833,0 0-2146</inkml:trace>
          <inkml:trace contextRef="#ctx0" brushRef="#br0" timeOffset="8787.0288">6366 258 6181,'0'0'1378,"0"0"-33,0 0-160,0 0-32,0 0-288,0 0-513,0 0-63,25 0 191,26 0 289,-26 0-449,3 0-160,23 0 32,-26 0 1,26 0-129,-1 0-64,4 0 0,-29 0-32,0 0-161,1 0-383,-26 0-1,0 0-223,0 0-1026,0 0-480,0 0-1378</inkml:trace>
          <inkml:trace contextRef="#ctx0" brushRef="#br0" timeOffset="10310.8895">7341 103 7014,'0'-24'2082,"0"24"-769,0 0-544,0 0-32,0 0-289,0 0-256,0 0-31,-25 0 95,25 0 192,0 0 65,0 0 31,-25 0 161,25 0-289,-26 0-288,26 0-64,-28 0-64,3 0 0,25 24-32,-25 1 32,25 2 0,-26-27 0,26 24 32,0 4 33,-25-4-1,25 3-64,-25-27-64,25 25 31,0-1 66,0 4 31,0-4-64,0 3 32,0-27-64,0 25 96,25 0-96,-25-25 64,0 27 96,25-27-32,-25 24 128,26-24-192,-1 28 32,0-28 32,3 0-32,-2 0-32,-1 0 0,-25 0 0,25 0-32,-25 0 96,25 0-96,-25-28 65,26 28-33,-26-24 0,25 24-32,3-27 64,-28 2 64,25 0-128,1-2 192,-26 3 64,25-4 65,-25 28-1,0-24-192,0-1-32,0-2-32,0 3-96,0 24 64,0-28 0,0 4-32,0-3-32,0 2 32,0 25-32,0-24 192,0 24-32,0-28-32,0 28-128,0-24 0,0 24-32,0 0-32,-25 0 0,25 0 64,-26-27 64,1 27 64,-3 0-96,28 0 32,-25 0-32,25 0 32,-26 0-64,26 0 32,0 0 0,-25 0-160,25 0-160,-25 0 32,25 0 127,-25 0-31,-1 0-64,-2 27-160,3-27-385,0 24-801,-1 4-1569,26-4-1825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0:46.0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B8DF07-B34E-4865-A1DF-55F4E8674A08}" emma:medium="tactile" emma:mode="ink">
          <msink:context xmlns:msink="http://schemas.microsoft.com/ink/2010/main" type="inkDrawing" rotatedBoundingBox="4306,13081 4526,6285 4633,6289 4413,13085" semanticType="callout" shapeName="Other">
            <msink:sourceLink direction="with" ref="{C3543A78-4D46-4625-B76F-93AE72F70408}"/>
            <msink:sourceLink direction="with" ref="{541B13A0-F57E-42AD-9B02-EF0C0FC91A4B}"/>
          </msink:context>
        </emma:interpretation>
      </emma:emma>
    </inkml:annotationXML>
    <inkml:trace contextRef="#ctx0" brushRef="#br0">213 0,'0'51,"0"26,26 0,-26 0,0 0,0 26,25-1,-25 1,0-1,0 1,0 0,-25-1,25 1,0 0,0-1,0 1,-26-1,26 1,0 0,-26-26,26 25,-25 1,25 0,0-1,0 1,0 25,-26-25,26-1,0 1,0 0,-26-1,26 26,0-25,0 0,0-1,0 1,0 0,-25-1,25 1,0 0,0-27,0 27,0 0,0-26,0 25,0 1,0-26,0 26,0-26,0-1,0 1,0 0,0 0,0 0,0 0,0 26,-26-26,26 0,0 0,-26 25,1 78,25-103,0 0,0 0,0 0,0 0,0 0,0-26,25 26,-25-25,26-1,-26 0,0-25,0 25,0-25,0-1,26 1,-26 0,0-52,0 0,0 1,0-27,0 52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0:47.6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543A78-4D46-4625-B76F-93AE72F70408}" emma:medium="tactile" emma:mode="ink">
          <msink:context xmlns:msink="http://schemas.microsoft.com/ink/2010/main" type="inkDrawing" rotatedBoundingBox="3568,12073 12010,12235 12006,12407 3564,12245" semanticType="callout" shapeName="Other">
            <msink:destinationLink direction="with" ref="{64B8DF07-B34E-4865-A1DF-55F4E8674A08}"/>
            <msink:destinationLink direction="with" ref="{3B55BCEC-E201-4302-A381-45CEE35CC0CE}"/>
            <msink:destinationLink direction="with" ref="{0006D506-AF96-4376-8FFB-7B013B9556E9}"/>
          </msink:context>
        </emma:interpretation>
      </emma:emma>
    </inkml:annotationXML>
    <inkml:trace contextRef="#ctx0" brushRef="#br0">0 7,'26'0,"-1"0,27 0,-27 0,52 0,-25 0,24 0,27 0,0 0,-1 0,1 0,0-26,-1 26,27 0,-1 26,0-26,0 0,1 25,-1-25,-25 26,25-26,-26 26,1-26,25 25,-25-25,25 0,-25 0,25 0,-25 0,25 0,0 0,-25 0,0 0,-1 0,1 0,-26 0,25 0,-25 0,52 0,-27 0,27 0,-27 0,27-25,-27 25,1 0,-1-26,1 26,-26 0,0 0,26 0,-26-26,-26 26,26 0,0-25,0 25,-26 0,26 0,0 0,-26 0,26 0,0 0,-25 0,25 0,0 25,0-25,0 0,-1 0,-24 26,25-26,-26 0,26 0,-26 0,26 0,-25 26,25-26,-26 0,26 0,-26 25,26-25,-26 26,26-26,-25 26,25-26,-26 0,26 0,-26 25,1-25,-1 0,0 0,1 0,-1 0,0 0,1 0,-1 0,0 0,0 0,1 0,-1 0,-25 0,25 0,-25 0,25 26,0-26,-25 0,25 0,-25 0,0 0,-1 0,1 0,-52 0,-25 0,51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0:50.9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D7F4AC-EE5C-497C-9642-76C49FB84E1A}" emma:medium="tactile" emma:mode="ink">
          <msink:context xmlns:msink="http://schemas.microsoft.com/ink/2010/main" type="inkDrawing" rotatedBoundingBox="13820,11972 22675,11702 22684,11996 13829,12266" shapeName="Other">
            <msink:destinationLink direction="with" ref="{639BEE72-EFF6-405D-A086-CEF5B77D7AFD}"/>
          </msink:context>
        </emma:interpretation>
      </emma:emma>
    </inkml:annotationXML>
    <inkml:trace contextRef="#ctx0" brushRef="#br0">51 388,'-26'0,"1"26,50-26,1 0,0 0,-1-26,27 26,-27 0,52 0,-26-26,26 26,0-25,26-1,0 0,-1 1,27 25,-27-26,1 0,25 26,-25-25,25 25,0-26,-25 0,25 1,0 25,-25-26,25 26,-25 0,0 0,25 0,0 0,0-25,26 25,-25-26,25 26,-26 0,0 0,0 0,-25 0,0 0,-26 0,25 26,1-26,0 0,25 0,-26 0,1 0,25 25,-25-25,-26 0,26 26,-1-26,-25 0,26 0,-1 0,-25 0,26 0,0 0,-1 0,-25 0,0 0,0 0,0 0,0 0,0 0,0 0,-26 0,26 0,-25 0,25 0,-26 0,26 0,-26 0,26 0,0 0,-25 0,24 0,-24 0,-1 0,0 0,1 0,-1 0,26 0,-26 0,1-26,25 26,-26 0,26-25,-26 25,26 0,-25 0,-1-26,0 26,0 0,1 0,-27 0,27 0,-1 0,0 0,1 0,25-26,0 26,-26 0,26 0,-26 0,-25 0,25 0,-25 0,25 0,-25 0,-1 0,1 0,0 0,-1 0,1 0,-52 0,1 0,-1 0,26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0:49.6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7F9028-A229-4A1E-857C-4666B0773E49}" emma:medium="tactile" emma:mode="ink">
          <msink:context xmlns:msink="http://schemas.microsoft.com/ink/2010/main" type="inkDrawing" rotatedBoundingBox="14487,6025 14856,13208 14715,13216 14347,6032" semanticType="callout" shapeName="Other">
            <msink:destinationLink direction="with" ref="{E91A1864-FE7E-46A9-8F92-C19F5F4155A9}"/>
          </msink:context>
        </emma:interpretation>
      </emma:emma>
    </inkml:annotationXML>
    <inkml:trace contextRef="#ctx0" brushRef="#br0">29 0,'0'26,"0"-1,0 27,0-1,-26 26,26 0,0 26,0-1,0 27,0-1,0 0,26 26,-26-26,0 1,25-1,1 0,-26 26,51-26,-51 1,26 25,0 0,-26 0,25-1,-25 1,26-25,-26 25,26-26,-26 26,0-26,0 26,0-26,0 1,25-1,-25-25,0 25,0 0,0-25,0 25,0-25,0-1,0-25,0 0,0 26,0-26,0 0,0 0,0 0,0 0,0 25,0-25,0 26,0-26,0 0,26 25,-26-25,26 0,-26-25,0 25,0-26,0 0,0 26,0-25,0 25,0 0,0-26,0 26,0-26,0-25,25 25,-25-25,0 25,0-25,26 25,-26-25,0-1,0 1,0 0,0-1,0 1,0-52,-26-25,26 51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0:54.6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55BCEC-E201-4302-A381-45CEE35CC0CE}" emma:medium="tactile" emma:mode="ink">
          <msink:context xmlns:msink="http://schemas.microsoft.com/ink/2010/main" type="inkDrawing" rotatedBoundingBox="8842,11953 8979,12750 8939,12757 8803,11959" semanticType="callout" shapeName="Other">
            <msink:sourceLink direction="with" ref="{C3543A78-4D46-4625-B76F-93AE72F70408}"/>
            <msink:sourceLink direction="with" ref="{2F9BB23B-5AAA-4FD3-AA1F-B9AC42D9CB9E}"/>
          </msink:context>
        </emma:interpretation>
      </emma:emma>
    </inkml:annotationXML>
    <inkml:trace contextRef="#ctx0" brushRef="#br0">26 40,'-25'0,"25"-26,0 1,0 50,0 1,0 25,25 1,-25-27,0 52,26-25,-26-1,26 0,-26 26,0-25,0-1,25 0,-25 1,26-1,-26-25,0-1,25-25,-50-25,25 25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1:01.7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06D506-AF96-4376-8FFB-7B013B9556E9}" emma:medium="tactile" emma:mode="ink">
          <msink:context xmlns:msink="http://schemas.microsoft.com/ink/2010/main" type="inkDrawing" rotatedBoundingBox="4365,12120 8203,6230 11442,8340 7604,14231" semanticType="callout" shapeName="Other">
            <msink:sourceLink direction="with" ref="{C3543A78-4D46-4625-B76F-93AE72F70408}"/>
            <msink:sourceLink direction="with" ref="{45874647-B4F9-4695-9ED2-4F00B7B576F1}"/>
          </msink:context>
        </emma:interpretation>
      </emma:emma>
    </inkml:annotationXML>
    <inkml:trace contextRef="#ctx0" brushRef="#br0">0 5516,'0'-25,"26"-1,-1 0,-25 1,26-1,0 0,-1 1,1-1,-26 1,26-1,-1-25,1 25,0-25,-1 25,-25-25,26 25,-1 0,1-25,-26 25,26 1,-1-27,1 27,0-27,-1 1,27 25,-27-25,27 25,-27-25,27 25,-27-25,27 0,-27 25,1 1,0-27,-1 27,1-1,0-25,25 25,-25-25,-1-1,27 27,-27-27,26 27,-25-27,0 1,25 25,-25-25,25 25,-25-25,-1 0,27 0,-27 25,27-25,-27-1,1 1,0 0,-1-1,1 27,0-27,-1 27,1-27,0 1,-26 0,25-1,27 27,-27-27,1-25,25 26,1 0,-27 0,26-1,-25 1,0 0,-1-1,1 1,0 0,25-1,-25 1,-1 0,27 25,-27-25,1-1,25 27,-25-27,0 1,25 0,-25 0,25 25,-25-25,25-1,-25 1,25 25,-25-25,25 0,-26-1,1 27,0-27,25 27,-25-27,25 27,-25-1,25-25,-25 25,25 0,0-25,1 25,-1-25,0 0,1 0,-1-1,0 27,1-27,-1 27,0-27,-25 27,-1-1,1-25,0 25,25-25,-25 25,-1 0,1-25,25 25,-25 1,0-27,-1 27,1-1,0 0,-1 1,1-27,0 27,-26-1,0 1,25-1,-25 0,26 1,-26 50,0 1,26-52,-1 1,1-1,0 0,-1 26,-25-25,0-1,26 26,-26-26,-26 52,26 0,0-1,0 1,0 0,0 25,0-25,0-1,0 1,0-1,0 1,0 25,0-25,0 25,0 1,0-1,0-25,0 25,0 52,0-52,0 0,0-25,0 25,0 1,0-1,0 26,0-26,0 0,0-25,0 25,0 1,0-1,0 0,0 1,26-27,-26 52,0-51,0 25,0 1,0-27,26 27,-26-27,0 1,0 25,0 1,0-27,0 26,0 26,0-25,0-1,0 0,0 1,0-1,0 0,0 1,0-1,25 0,-25 1,0-27,0 27,26-1,-26 0,0 0,0 1,26-1,-26 26,0-26,0 1,0-1,0 0,0-25,0 25,0 1,0-27,0 27,0-27,0 27,0-27,0 27,0-1,25-25,-25 25,0-26,26 27,-26-27,0 1,0 25,0-25,0 0,0 25,0-25,0 25,0-25,0-1,0 1,0 0,0-1,0 1,0 0,0-1,0 1,0 0,-26-1,26 1,0 25,0-25,0 0,0-1,0 1,0-1,0 27,0-27,0 1,0 0,0-1,0 27,0-27,0 1,0 0,0-1,-25 1,25 25,0-25,0 0,0-1,0 1,0 0,0-1,0 1,0 0,0-1,0 1,0 0,0-1,0 1,0 0,0-1,0 1,0-1,0 1,0 0,0-1,0 1,0 0,0-1,0 1,0 0,0-1,0 1,0-52,0 26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1:07.9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3F8784-B288-4844-B96C-A39385E4EF89}" emma:medium="tactile" emma:mode="ink">
          <msink:context xmlns:msink="http://schemas.microsoft.com/ink/2010/main" type="writingRegion" rotatedBoundingBox="21926,11727 23125,13834 22304,14301 21105,12194"/>
        </emma:interpretation>
      </emma:emma>
    </inkml:annotationXML>
    <inkml:traceGroup>
      <inkml:annotationXML>
        <emma:emma xmlns:emma="http://www.w3.org/2003/04/emma" version="1.0">
          <emma:interpretation id="{24E439C1-B330-416E-8B1C-1F35A1C3D79C}" emma:medium="tactile" emma:mode="ink">
            <msink:context xmlns:msink="http://schemas.microsoft.com/ink/2010/main" type="paragraph" rotatedBoundingBox="21926,11727 23125,13834 22304,14301 21105,12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78F033-9A0F-4BAC-BE15-26CAE07D65B1}" emma:medium="tactile" emma:mode="ink">
              <msink:context xmlns:msink="http://schemas.microsoft.com/ink/2010/main" type="line" rotatedBoundingBox="21926,11727 23125,13834 22304,14301 21105,12194"/>
            </emma:interpretation>
          </emma:emma>
        </inkml:annotationXML>
        <inkml:traceGroup>
          <inkml:annotationXML>
            <emma:emma xmlns:emma="http://www.w3.org/2003/04/emma" version="1.0">
              <emma:interpretation id="{5838B886-F2E9-4D33-8865-99E9D107D959}" emma:medium="tactile" emma:mode="ink">
                <msink:context xmlns:msink="http://schemas.microsoft.com/ink/2010/main" type="inkWord" rotatedBoundingBox="21926,11727 23125,13834 22304,14301 21105,12194">
                  <msink:destinationLink direction="with" ref="{62795222-03B9-4059-AB8A-3BB607D4CF09}"/>
                  <msink:destinationLink direction="with" ref="{3C845074-B1E8-4E02-8460-0871D7DC6A0D}"/>
                </msink:context>
              </emma:interpretation>
              <emma:one-of disjunction-type="recognition" id="oneOf0">
                <emma:interpretation id="interp0" emma:lang="en-US" emma:confidence="0">
                  <emma:literal>inch</emma:literal>
                </emma:interpretation>
                <emma:interpretation id="interp1" emma:lang="en-US" emma:confidence="0">
                  <emma:literal>in 2</emma:literal>
                </emma:interpretation>
                <emma:interpretation id="interp2" emma:lang="en-US" emma:confidence="0">
                  <emma:literal>in. 2</emma:literal>
                </emma:interpretation>
                <emma:interpretation id="interp3" emma:lang="en-US" emma:confidence="0">
                  <emma:literal>ice</emma:literal>
                </emma:interpretation>
                <emma:interpretation id="interp4" emma:lang="en-US" emma:confidence="0">
                  <emma:literal>in, 2</emma:literal>
                </emma:interpretation>
              </emma:one-of>
            </emma:emma>
          </inkml:annotationXML>
          <inkml:trace contextRef="#ctx0" brushRef="#br0">0 51,'0'-25,"0"-1,0 52,26 25,-26 0,26 1,-26-1,25 26,-25-26,26 1,-26-1,0-25,26-1,-26 1,0-1,0-50,0 25</inkml:trace>
          <inkml:trace contextRef="#ctx0" brushRef="#br0" timeOffset="369.1776">77 385,'0'-26,"0"1,26 25,0-26,25 26,-25 0,-1-26,1 26,0-25,-1 25,-25-26,0 0,0 1,0-1,0 0,0 1,0-1,0 0,0 1,0-1,0 52,0-1,26 1,-26 25,0 1,26-1,-26 0,25 1,-25 25,26-52,-26 27,26-1,-26-26,0-25</inkml:trace>
          <inkml:trace contextRef="#ctx0" brushRef="#br0" timeOffset="674.1504">770 411,'-77'0,"51"0,1 0,-1 0,26 25,-25 1,25 0,0-1,0 1,25 25,-25-25,26-1,-1 1,1-26,-26 26,26-26,-1 0,-25 0</inkml:trace>
          <inkml:trace contextRef="#ctx0" brushRef="#br0" timeOffset="971.0976">924 539,'26'-26,"-1"1,-25-1,52 0,-27 26,1-25,0 25,-1 0,-25 25,0 1,-25 25,25 0,-26-25,0 25,26-25,0 0,0-1,26-25,0 0,-1 0,1 0,25 0,-25 0,0 0,-26-25,0 25</inkml:trace>
          <inkml:trace contextRef="#ctx0" brushRef="#br0" timeOffset="-370.1808">52-1385,'0'25,"25"-25,-25 26,0 0,0-1,0 27,0-1,0 0,0 0,0 26,0-25,26-1,-26-51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1:05.6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9AD631-6185-4A98-98F7-2FDBB35D88CC}" emma:medium="tactile" emma:mode="ink">
          <msink:context xmlns:msink="http://schemas.microsoft.com/ink/2010/main" type="writingRegion" rotatedBoundingBox="17896,11749 18190,14214 17288,14321 16995,11857"/>
        </emma:interpretation>
      </emma:emma>
    </inkml:annotationXML>
    <inkml:traceGroup>
      <inkml:annotationXML>
        <emma:emma xmlns:emma="http://www.w3.org/2003/04/emma" version="1.0">
          <emma:interpretation id="{6DFF6546-24E3-4D96-BA38-C6B51AD3849B}" emma:medium="tactile" emma:mode="ink">
            <msink:context xmlns:msink="http://schemas.microsoft.com/ink/2010/main" type="paragraph" rotatedBoundingBox="17896,11749 18190,14214 17288,14321 16995,11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C8E2C0-D654-46D6-886F-230CBD385E84}" emma:medium="tactile" emma:mode="ink">
              <msink:context xmlns:msink="http://schemas.microsoft.com/ink/2010/main" type="line" rotatedBoundingBox="17896,11749 18190,14214 17288,14321 16995,11857"/>
            </emma:interpretation>
          </emma:emma>
        </inkml:annotationXML>
        <inkml:traceGroup>
          <inkml:annotationXML>
            <emma:emma xmlns:emma="http://www.w3.org/2003/04/emma" version="1.0">
              <emma:interpretation id="{343328C7-A247-4607-B037-FC7AB5F9B582}" emma:medium="tactile" emma:mode="ink">
                <msink:context xmlns:msink="http://schemas.microsoft.com/ink/2010/main" type="inkWord" rotatedBoundingBox="17896,11749 18190,14214 17288,14321 16995,11857">
                  <msink:destinationLink direction="with" ref="{62795222-03B9-4059-AB8A-3BB607D4CF09}"/>
                </msink:context>
              </emma:interpretation>
              <emma:one-of disjunction-type="recognition" id="oneOf0">
                <emma:interpretation id="interp0" emma:lang="en-US" emma:confidence="0">
                  <emma:literal>Hic,</emma:literal>
                </emma:interpretation>
                <emma:interpretation id="interp1" emma:lang="en-US" emma:confidence="0">
                  <emma:literal>Hi,</emma:literal>
                </emma:interpretation>
                <emma:interpretation id="interp2" emma:lang="en-US" emma:confidence="0">
                  <emma:literal>tic,</emma:literal>
                </emma:interpretation>
                <emma:interpretation id="interp3" emma:lang="en-US" emma:confidence="0">
                  <emma:literal>Hic.</emma:literal>
                </emma:interpretation>
                <emma:interpretation id="interp4" emma:lang="en-US" emma:confidence="0">
                  <emma:literal>Hi.</emma:literal>
                </emma:interpretation>
              </emma:one-of>
            </emma:emma>
          </inkml:annotationXML>
          <inkml:trace contextRef="#ctx0" brushRef="#br0">-510 1309,'0'-26,"0"52,0-1,0 27,26-1,-26 26,0 0,0 0,25 0,-25 0,0-26,0 0,26 1,-26-27,26-25,-26-25,0 25</inkml:trace>
          <inkml:trace contextRef="#ctx0" brushRef="#br0" timeOffset="348.1104">-202 1642,'0'-25,"0"-27,0 27,0-1,0-25,0 25,0 0,0 1,0-1,0 52,0 25,0 0,0 1,0 25,0 0,25-26,-25 0,26 1,-26-1,0 0,0-25,0-26</inkml:trace>
          <inkml:trace contextRef="#ctx0" brushRef="#br0" timeOffset="167.5344">-433 1745,'0'-26,"26"26,-1 0,1 0,0 0,-1 0,26-25,-25 25,0 0,-26 0</inkml:trace>
          <inkml:trace contextRef="#ctx0" brushRef="#br0" timeOffset="671.1408">208 1976,'-77'-26,"77"0,-25 26,-1 26,0 0,26 25,-25-25,25 25,0-25,0 25,0-25,25-1,27-25,-27 0,27 0,-1 0,-25-25,-26 25</inkml:trace>
          <inkml:trace contextRef="#ctx0" brushRef="#br0" timeOffset="883.8192">465 2053,'0'25,"0"1,0 0,0 25,0-25,0 25,0 0,26-25,-26 25,0-25,25 0,-25-26</inkml:trace>
          <inkml:trace contextRef="#ctx0" brushRef="#br0" timeOffset="-956.0496">29 0,'-26'0,"26"26,0 25,0-25,0 25,0 0,0-25,0 25,0 1,26-27,-26 27,0-27,0 1,0-26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1:33.4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1A1864-FE7E-46A9-8F92-C19F5F4155A9}" emma:medium="tactile" emma:mode="ink">
          <msink:context xmlns:msink="http://schemas.microsoft.com/ink/2010/main" type="inkDrawing" rotatedBoundingBox="14451,12004 17169,7359 17395,7492 14677,12136" semanticType="callout" shapeName="Other">
            <msink:sourceLink direction="with" ref="{557F9028-A229-4A1E-857C-4666B0773E49}"/>
            <msink:sourceLink direction="with" ref="{D62712AA-85CC-4E93-823E-439C171E5876}"/>
          </msink:context>
        </emma:interpretation>
      </emma:emma>
    </inkml:annotationXML>
    <inkml:trace contextRef="#ctx0" brushRef="#br0">2720 0,'-26'0,"26"25,-25-25,-1 0,0 26,26 0,-25-1,-1 1,26 0,-26-1,26 1,-25 0,-1-1,0 26,26-25,-25 0,-1 25,0-25,26-1,-25 27,-1-27,-25 27,25-27,0 1,1 25,-1-25,0 0,1 25,25-25,-26-1,26 1,-26 0,1-1,-1 27,0-27,1 1,-1 25,-25-25,25-1,1 27,-1-27,0 1,1 0,-1-1,0 1,1 25,-1-25,0 0,1-1,-1 1,0 0,26 25,-25-25,-1-1,0 1,1 25,-1-25,0 0,26 25,-25-25,-1 25,0-25,1 25,-1-26,26 27,-26-27,26 1,-25 25,-1-25,0 25,26 1,-25-27,-1 27,26-27,-26 1,26 0,-25-26,25 25,-26 1,26 0,0-1,0 1,-26 0,26-1,-25 1,25 0,-26 25,1-25,25-1,-26 27,26-27,-26-25,26 26,0-1,0 1,-25 0,25-1,-26 1,0 25,1-25,-1 0,0 25,1-25,-1-1,0 1,26 0,-25-26,-1 25,26 1,0 0,-26-1,26 1,0 0,-25-1,-1 1,26 0,-26-1,1 1,-1 0,26-1,-26 1,1 0,-1-1,26 1,-26-1,26 1,-25-26,25 26,0-1,-26 1,26 0,0 25,-26-25,1-1,25 1,-26 0,26-1,0 1,-26 0,26-1,-25 1,25 0,0-1,-26 1,26 0,0-1,0 1,-25-26,25 26,0-1,0 1,-26 0,26-1,0 1,-26 0,26-1,0 1,-25-26,25 25,-26 1,26 0,0-1,-26-25,26 26,0 0,0-1,0-50,0 25,0-52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1:36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AB08C9-F0FB-4C2E-AA34-F392E2492F13}" emma:medium="tactile" emma:mode="ink">
          <msink:context xmlns:msink="http://schemas.microsoft.com/ink/2010/main" type="writingRegion" rotatedBoundingBox="3321,4371 20617,4182 20634,5718 3337,5907"/>
        </emma:interpretation>
      </emma:emma>
    </inkml:annotationXML>
    <inkml:traceGroup>
      <inkml:annotationXML>
        <emma:emma xmlns:emma="http://www.w3.org/2003/04/emma" version="1.0">
          <emma:interpretation id="{69847F2A-295F-4AA1-B981-1DEAD03C9E63}" emma:medium="tactile" emma:mode="ink">
            <msink:context xmlns:msink="http://schemas.microsoft.com/ink/2010/main" type="paragraph" rotatedBoundingBox="3321,4371 20617,4182 20634,5718 3337,5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1F7B1E-5FF2-46F9-9E72-4B782804D752}" emma:medium="tactile" emma:mode="ink">
              <msink:context xmlns:msink="http://schemas.microsoft.com/ink/2010/main" type="line" rotatedBoundingBox="3321,4371 20617,4182 20634,5718 3337,5907"/>
            </emma:interpretation>
          </emma:emma>
        </inkml:annotationXML>
        <inkml:traceGroup>
          <inkml:annotationXML>
            <emma:emma xmlns:emma="http://www.w3.org/2003/04/emma" version="1.0">
              <emma:interpretation id="{541B13A0-F57E-42AD-9B02-EF0C0FC91A4B}" emma:medium="tactile" emma:mode="ink">
                <msink:context xmlns:msink="http://schemas.microsoft.com/ink/2010/main" type="inkWord" rotatedBoundingBox="3328,5012 4429,5000 4438,5797 3336,5810">
                  <msink:destinationLink direction="with" ref="{64B8DF07-B34E-4865-A1DF-55F4E8674A08}"/>
                </msink:context>
              </emma:interpretation>
              <emma:one-of disjunction-type="recognition" id="oneOf0">
                <emma:interpretation id="interp0" emma:lang="en-US" emma:confidence="0">
                  <emma:literal>-M</emma:literal>
                </emma:interpretation>
                <emma:interpretation id="interp1" emma:lang="en-US" emma:confidence="0">
                  <emma:literal>FM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AM</emma:literal>
                </emma:interpretation>
                <emma:interpretation id="interp4" emma:lang="en-US" emma:confidence="0">
                  <emma:literal>TM</emma:literal>
                </emma:interpretation>
              </emma:one-of>
            </emma:emma>
          </inkml:annotationXML>
          <inkml:trace contextRef="#ctx0" brushRef="#br0">0 102,'26'0,"-1"0,1-25,0 25,25 0,0 0,-25-26,25 26,-25-26,0 26,25 0,-25 0,-1-25,-25 25</inkml:trace>
          <inkml:trace contextRef="#ctx0" brushRef="#br0" timeOffset="783.4992">564-283,'-25'-25,"25"-1,0 52,25-1,-25 1,0 51,0-26,26 26,0 52,-26-78,25 0,-25-25,0 0,0-52,0 0,-25-25,25 0,-26-26,0 0,1 0,25 25,0 1,-26-26,26 52,26-27,-26 27,0-1,25 0,1 52,0 0,-1-1,1 27,0 24,-1-24,1-1,0 0,-1-25,1 0,-26-1,0-76,0 25,0-25,0-26,0 26,0 0,0-1,26 1,-26 25,25 1,-25-1,26 77,-26 1,26-1,-1 26,1 25,0-25,-1 26,1-52,-26 26,26-25,-26-1,25-25,-25-1,0-25</inkml:trace>
        </inkml:traceGroup>
        <inkml:traceGroup>
          <inkml:annotationXML>
            <emma:emma xmlns:emma="http://www.w3.org/2003/04/emma" version="1.0">
              <emma:interpretation id="{45874647-B4F9-4695-9ED2-4F00B7B576F1}" emma:medium="tactile" emma:mode="ink">
                <msink:context xmlns:msink="http://schemas.microsoft.com/ink/2010/main" type="inkWord" rotatedBoundingBox="5900,4343 9355,4305 9371,5695 5915,5733">
                  <msink:destinationLink direction="with" ref="{0006D506-AF96-4376-8FFB-7B013B9556E9}"/>
                </msink:context>
              </emma:interpretation>
              <emma:one-of disjunction-type="recognition" id="oneOf1">
                <emma:interpretation id="interp5" emma:lang="en-US" emma:confidence="0.5">
                  <emma:literal>Types</emma:literal>
                </emma:interpretation>
                <emma:interpretation id="interp6" emma:lang="en-US" emma:confidence="0">
                  <emma:literal>Type z</emma:literal>
                </emma:interpretation>
                <emma:interpretation id="interp7" emma:lang="en-US" emma:confidence="0">
                  <emma:literal>Type Z</emma:literal>
                </emma:interpretation>
                <emma:interpretation id="interp8" emma:lang="en-US" emma:confidence="0">
                  <emma:literal>Type I</emma:literal>
                </emma:interpretation>
                <emma:interpretation id="interp9" emma:lang="en-US" emma:confidence="0">
                  <emma:literal>Type 3</emma:literal>
                </emma:interpretation>
              </emma:one-of>
            </emma:emma>
          </inkml:annotationXML>
          <inkml:trace contextRef="#ctx0" brushRef="#br0" timeOffset="41020.848">2591-1181,'-25'26,"76"-26,0 0,26 0,0-26,26 26,-26 0,25 0,-25 0,-25-25,25 25,-26 0,0 0,-25 0,-52 0,1 25,25-25,-129 52</inkml:trace>
          <inkml:trace contextRef="#ctx0" brushRef="#br0" timeOffset="41249.5775">3002-975,'26'0,"-26"25,25 1,1 25,-1 26,-25 0,26 0,0 0,-26-25,25 25,-25-52,26 27,0-27,-26-25</inkml:trace>
          <inkml:trace contextRef="#ctx0" brushRef="#br0" timeOffset="42561.763">3438-744,'26'0,"-52"0,26 25,26 1,-26 25,25-25,1 0,0-1,-1-25,1-25,0-27,-26 27,25-1,-25 0,0 1,0 50,26 27,-26-1,26 0,25 26,-25 26,-1-26,1 25,-26-25,0 0,-26 0,1 0,-1-25,0-27,-25-25,0 0,25-25,0-1,26-25,0 25,26-25,0-1,25 1,0 0,1-26,-1 25,0 1,0 0,-25 25,0 1,-26-1,25 0,-25 1,26-1,-26 0,0-25,0 25,0 1,-26-1,26 52,0 25,26 0,-26 1,26 25,-26 0,25-1,-25-24,0 25,26-26,-26 0,0-25,0 0,-26-52,1-25,-1-1,0-25,1 0,25 26,0-26,25 0,-25 26,26 0,0-1,-1 27,1-1,-26 0,26 26,-26-25,25 50,1 1,0 0,-26 25,0 0,0-25,0 25,-26-25,0 25,1-51,-1 26,0-26,26-26,-25 26,25-25,25 25,27-26,-27 26,27 0,-27 0,27 0,-1 0,-25 0,-1 26,27-26,-27-26,1 26,25-26,-25 1,25-1,-25 0,0-25,-26 25,0 1,-26-1,26 0,-26 1,-25 25,25 0,1 25,-1 1,0 0,1 25,25 0,0 1,25-1,1 0,0-25,-1 25,1-51,25 26,-25-26,25 0,-25 0,25-26,-25 1,-26 25</inkml:trace>
          <inkml:trace contextRef="#ctx0" brushRef="#br0" timeOffset="43417.4928">5337-924,'0'26,"0"-52,25 26,27 0,-1 0,0-26,26 26,-26 0,1 0,-1 0,-25-25,-1 25,-25-26,-25 26,-1 0,0 0,1 0,-1 0,0 0,26 26,-25-26,25 25,0 1,0 0,0-1,0 27,0-1,0 0,0 1,25-1,-25-25,0 25,0-25,26-1,-26 1,0 0,-26-1,1-25,-52 0,51 0,1 0,-1 0,0 0,52 0,0 0,-1 0,1 0,25 0,0-25,1 25,-1-26,26 26,0 0,-26-26,1 26,-27 0,-25 26,-25 0,-27-1,52-25</inkml:trace>
        </inkml:traceGroup>
        <inkml:traceGroup>
          <inkml:annotationXML>
            <emma:emma xmlns:emma="http://www.w3.org/2003/04/emma" version="1.0">
              <emma:interpretation id="{53246143-9782-4F29-91E7-8899292D820A}" emma:medium="tactile" emma:mode="ink">
                <msink:context xmlns:msink="http://schemas.microsoft.com/ink/2010/main" type="inkWord" rotatedBoundingBox="13205,4631 14665,4615 14675,5515 13215,5531"/>
              </emma:interpretation>
              <emma:one-of disjunction-type="recognition" id="oneOf2">
                <emma:interpretation id="interp10" emma:lang="en-US" emma:confidence="1">
                  <emma:literal>-M</emma:literal>
                </emma:interpretation>
                <emma:interpretation id="interp11" emma:lang="en-US" emma:confidence="0">
                  <emma:literal>AM</emma:literal>
                </emma:interpretation>
                <emma:interpretation id="interp12" emma:lang="en-US" emma:confidence="0">
                  <emma:literal>TM</emma:literal>
                </emma:interpretation>
                <emma:interpretation id="interp13" emma:lang="en-US" emma:confidence="0">
                  <emma:literal>FM</emma:literal>
                </emma:interpretation>
                <emma:interpretation id="interp14" emma:lang="en-US" emma:confidence="0">
                  <emma:literal>MM</emma:literal>
                </emma:interpretation>
              </emma:one-of>
            </emma:emma>
          </inkml:annotationXML>
          <inkml:trace contextRef="#ctx0" brushRef="#br0" timeOffset="1670.328">9878-206,'0'-25,"25"25,1-26,0 26,25 0,0 0,1-26,-1 26,0 0,1-25,-1 25,0-26,-25 26,-26 0</inkml:trace>
          <inkml:trace contextRef="#ctx0" brushRef="#br0" timeOffset="2573.2079">10596-590,'0'-26,"0"0,26 26,0 26,-26 0,0-1,0 1,0 25,0 1,0-1,0 0,0 0,0 1,25-1,-25-25,0-1,0-50,0-1,0-25,0-1,0-24,-25 24,25 1,0 0,0-1,0 27,0-1,0 0,0 1,25-1,1 26,-1 0,1 26,0 25,-1-25,1 25,0 0,-1 1,1-1,0-25,-1-1,1 1,-26-52,0-25,0 0,26-1,-26 1,0-26,25 26,-25-26,26 25,-26 1,0 0,26 25,-26 52,0 25,0 0,25 26,1-25,0 25,-1 0,1 0,0-26,-26 26,25-26,1 0,0 26,-26-51,0 25,0-25,25-26,-25-26,-25 1,25 25</inkml:trace>
        </inkml:traceGroup>
        <inkml:traceGroup>
          <inkml:annotationXML>
            <emma:emma xmlns:emma="http://www.w3.org/2003/04/emma" version="1.0">
              <emma:interpretation id="{CDBD9988-A8E8-4B14-9849-560AF74C7A1C}" emma:medium="tactile" emma:mode="ink">
                <msink:context xmlns:msink="http://schemas.microsoft.com/ink/2010/main" type="inkWord" rotatedBoundingBox="16854,4423 18977,4400 18992,5736 16869,5759"/>
              </emma:interpretation>
              <emma:one-of disjunction-type="recognition" id="oneOf3">
                <emma:interpretation id="interp15" emma:lang="en-US" emma:confidence="1">
                  <emma:literal>Type</emma:literal>
                </emma:interpretation>
                <emma:interpretation id="interp16" emma:lang="en-US" emma:confidence="0">
                  <emma:literal>type</emma:literal>
                </emma:interpretation>
                <emma:interpretation id="interp17" emma:lang="en-US" emma:confidence="0">
                  <emma:literal>Tyke</emma:literal>
                </emma:interpretation>
                <emma:interpretation id="interp18" emma:lang="en-US" emma:confidence="0">
                  <emma:literal>Tye</emma:literal>
                </emma:interpretation>
                <emma:interpretation id="interp19" emma:lang="en-US" emma:confidence="0">
                  <emma:literal>Tyne</emma:literal>
                </emma:interpretation>
              </emma:one-of>
            </emma:emma>
          </inkml:annotationXML>
          <inkml:trace contextRef="#ctx0" brushRef="#br0" timeOffset="44365.5168">13521-1001,'26'0,"-26"-26,25 26,27 0,-1-25,52 25,-1-26,1 26,25-26,0 26,-51 0,26 0,-52-25,-25 25,0 0,-78 25,52-25</inkml:trace>
          <inkml:trace contextRef="#ctx0" brushRef="#br0" timeOffset="44581.2048">14111-975,'0'25,"0"1,0 25,0 1,0-1,0 0,0 26,0-25,0-1,0 0,0 1,0-27,0 1,26 0,-26-26</inkml:trace>
          <inkml:trace contextRef="#ctx0" brushRef="#br0" timeOffset="45068.7599">14470-667,'26'0,"-26"25,-26 1,26 25,26-25,-26 0,26 25,-1-25,1-26,0 0,-26-26,25-25,1 25,-26-25,26 25,-26 0,0 52,0 0,0-1,0 27,25-1,-25 26,26 0,0 25,-1-25,-25 0,0 0,0 0,-25-51,25 25,-52-25,27-26,-1 0,-25-26,25-25,0 0,26 25,0 0,0-25,52 25,-27-25,27 0,-1-1,-51 52</inkml:trace>
          <inkml:trace contextRef="#ctx0" brushRef="#br0" timeOffset="45536.2512">15060-590,'26'-26,"-26"52,0-1,0 27,26-1,-26 26,0-26,0 26,0-26,25 1,-25 25,0-52,0 1,0 0,0-52,-25 0,25-25,-26-26,26 0,-26-25,26-1,0 0,26 26,0 26,-1 0,1-1,0 27,25 25,-25-26,-1 52,-25-1,26 1,-26 25,0 1,0-1,-26 0,1 1,-1-27,0 1,1-26,-1 26,26-52,0 26</inkml:trace>
          <inkml:trace contextRef="#ctx0" brushRef="#br0" timeOffset="45865.3008">15394-565,'26'0,"-1"0,1 0,0 0,-1 0,1-25,0 25,-1 0,-25-26,0 0,0 1,-25 25,25-26,-26 0,0 26,1 26,-1 0,26-1,-26 27,26-27,-25 27,25-1,0-25,25 25,1-25,0-26,-1 25,1-25,0-25,-1 25,1 0,0-26,-26 26</inkml:trace>
        </inkml:traceGroup>
        <inkml:traceGroup>
          <inkml:annotationXML>
            <emma:emma xmlns:emma="http://www.w3.org/2003/04/emma" version="1.0">
              <emma:interpretation id="{AFC5A8BE-ED8E-49A0-963F-96A685008B2B}" emma:medium="tactile" emma:mode="ink">
                <msink:context xmlns:msink="http://schemas.microsoft.com/ink/2010/main" type="inkWord" rotatedBoundingBox="19626,4573 20621,4562 20629,5249 19633,5260"/>
              </emma:interpretation>
              <emma:one-of disjunction-type="recognition" id="oneOf4">
                <emma:interpretation id="interp20" emma:lang="en-US" emma:confidence="0">
                  <emma:literal>I</emma:literal>
                </emma:interpretation>
                <emma:interpretation id="interp21" emma:lang="en-US" emma:confidence="0">
                  <emma:literal>1</emma:literal>
                </emma:interpretation>
                <emma:interpretation id="interp22" emma:lang="en-US" emma:confidence="0">
                  <emma:literal>¥</emma:literal>
                </emma:interpretation>
                <emma:interpretation id="interp23" emma:lang="en-US" emma:confidence="0">
                  <emma:literal>=</emma:literal>
                </emma:interpretation>
                <emma:interpretation id="interp24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46241.5008">16292-898,'26'0,"-1"-26,1 26,25 0,26 0,0-26,0 26,0 0,0 0,-26 0,1-25,-27 25,1 0,-77 0,51 0</inkml:trace>
          <inkml:trace contextRef="#ctx0" brushRef="#br0" timeOffset="46458.1918">16574-847,'0'26,"0"-1,0 1,0 0,0 25,0-25,0-1,0 27,0-27,26 27,-26-27,0 1,0 0,0-1,0-25</inkml:trace>
          <inkml:trace contextRef="#ctx0" brushRef="#br0" timeOffset="46742.0974">16754-873,'25'0,"-25"26,-25 0,25-1,0 1,0 0,0 25,0-25,25-1,-25 27,0-27,0 1,0 0,26-1,-26 27,0-27,0 1,0 0,0-52,0 26</inkml:trace>
          <inkml:trace contextRef="#ctx0" brushRef="#br0" timeOffset="47117.2942">16343-283,'26'0,"25"0,26-25,-25-1,50 26,-25-25,26-1,-26 26,128-26,-154 26,1 0,-27 0,1 0,0 0,-26 26,-26-26,26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1.926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96840EBC-DD4D-4D4D-9013-C7D5E42D19B9}" emma:medium="tactile" emma:mode="ink">
          <msink:context xmlns:msink="http://schemas.microsoft.com/ink/2010/main" type="inkDrawing" rotatedBoundingBox="16030,10849 16981,5260 18469,5513 17519,11102" semanticType="verticalRange" shapeName="Other">
            <msink:sourceLink direction="with" ref="{818DF4CC-1A15-4991-B894-3556F675FE98}"/>
            <msink:destinationLink direction="from" ref="{A3FC2C78-0E24-449A-9C54-1B178B7EF539}"/>
            <msink:destinationLink direction="to" ref="{A3FC2C78-0E24-449A-9C54-1B178B7EF539}"/>
            <msink:destinationLink direction="with" ref="{B260B02C-7C41-4B1A-99F9-B2BAC5B31FD3}"/>
          </msink:context>
        </emma:interpretation>
      </emma:emma>
    </inkml:annotationXML>
    <inkml:trace contextRef="#ctx0" brushRef="#br0">25 5541,'-25'0,"25"-25,25-1,1 0,0-25,-1 25,1-25,25 0,26-52,-25 52,-1 0,0-26,1 25,25 1,-26-26,0 26,0-26,26 0,-25 25,-1-25,0 26,26-26,-25 0,-1 26,0-26,1 26,-1-26,0 25,-25-25,25 26,1 0,-27-1,1 1,-1 0,1 25,0-25,-1 25,1-25,0 25,25-25,-25 0,-1 25,1-25,0 25,-1-25,27 25,-52 0,25 1,1-1,-26 0,0 1,26 25,-26-26,-26 26,26-26,0-25,0 25,0 1,-26-1,26-25,0 25,-25-25,-1-1,26 1,-26 25,1-25,25 0,-26-26,26 26,-26-26,1 0,-1 0,0 25,1-25,25 0,-26 26,0 0,1-26,25 25,-26-24,26 24,0-25,-26-25,26 25,0 0,-25 0,25 0,0 0,-26 25,26 1,-25 0,25 0,-26-26,26 25,-26 1,26-26,0 26,-25-1,25 1,0 0,-26-1,26 27,-26-27,26 1,-25 25,25 1,-26-1,26 0,0 1,0-1,-26 26,26-25,-25 50,25 1,-26-1,26-25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1:41.4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05F91F-FD08-4393-B1CD-EEA4C0EA2A98}" emma:medium="tactile" emma:mode="ink">
          <msink:context xmlns:msink="http://schemas.microsoft.com/ink/2010/main" type="writingRegion" rotatedBoundingBox="23604,11879 24143,11879 24143,12623 23604,12623"/>
        </emma:interpretation>
      </emma:emma>
    </inkml:annotationXML>
    <inkml:traceGroup>
      <inkml:annotationXML>
        <emma:emma xmlns:emma="http://www.w3.org/2003/04/emma" version="1.0">
          <emma:interpretation id="{CFE8E08B-FA7E-4318-9DAC-D4D34A8C8144}" emma:medium="tactile" emma:mode="ink">
            <msink:context xmlns:msink="http://schemas.microsoft.com/ink/2010/main" type="paragraph" rotatedBoundingBox="23604,11879 24143,11879 24143,12623 23604,12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013A31-E613-4337-BCEF-414079088F96}" emma:medium="tactile" emma:mode="ink">
              <msink:context xmlns:msink="http://schemas.microsoft.com/ink/2010/main" type="line" rotatedBoundingBox="23604,11879 24143,11879 24143,12623 23604,12623"/>
            </emma:interpretation>
          </emma:emma>
        </inkml:annotationXML>
        <inkml:traceGroup>
          <inkml:annotationXML>
            <emma:emma xmlns:emma="http://www.w3.org/2003/04/emma" version="1.0">
              <emma:interpretation id="{37C15362-44AE-49FF-A46E-3B96583F1483}" emma:medium="tactile" emma:mode="ink">
                <msink:context xmlns:msink="http://schemas.microsoft.com/ink/2010/main" type="inkWord" rotatedBoundingBox="23604,11879 24143,11879 24143,12623 23604,12623"/>
              </emma:interpretation>
              <emma:one-of disjunction-type="recognition" id="oneOf0">
                <emma:interpretation id="interp0" emma:lang="en-US" emma:confidence="1">
                  <emma:literal>n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h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0 52,'0'-25,"0"-1,0 52,0-1,0 26,25 26,-25-25,0 50,0-25,26 0,-26 0,0-25,26-1,-26 0,0-25,0-154,0 76,-26 1,26 0,0 25,0 0,26 26,-1-25,1 25,25 0,1 0,-1-26,-25 26,-1 0,1-26,0 26,-26-25,0-1,0 0,0 1,0-1,0 0,0 1,0-1,0-25,25 25,-25 1,0 76,0-26,0 27,0 25,26 0,0-26,-26 26,25-26,1 26,-26-51,0 25,26-25,-26 0,0-26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2:45.965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363599A1-C71A-4582-A8F6-C65300777A02}" emma:medium="tactile" emma:mode="ink">
          <msink:context xmlns:msink="http://schemas.microsoft.com/ink/2010/main" type="writingRegion" rotatedBoundingBox="17785,7382 22519,7821 22372,9409 17638,8970"/>
        </emma:interpretation>
      </emma:emma>
    </inkml:annotationXML>
    <inkml:traceGroup>
      <inkml:annotationXML>
        <emma:emma xmlns:emma="http://www.w3.org/2003/04/emma" version="1.0">
          <emma:interpretation id="{513EEE3E-C773-4EC3-9345-C36C7B2BD384}" emma:medium="tactile" emma:mode="ink">
            <msink:context xmlns:msink="http://schemas.microsoft.com/ink/2010/main" type="paragraph" rotatedBoundingBox="17785,7382 22519,7821 22372,9409 17638,8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EBD92F-A8FB-4BDA-97C6-BD4E77058FE2}" emma:medium="tactile" emma:mode="ink">
              <msink:context xmlns:msink="http://schemas.microsoft.com/ink/2010/main" type="line" rotatedBoundingBox="17785,7382 22201,7791 22108,8785 17693,8375"/>
            </emma:interpretation>
          </emma:emma>
        </inkml:annotationXML>
        <inkml:traceGroup>
          <inkml:annotationXML>
            <emma:emma xmlns:emma="http://www.w3.org/2003/04/emma" version="1.0">
              <emma:interpretation id="{EEB4ED65-3495-4B44-B661-E12B6F52CA51}" emma:medium="tactile" emma:mode="ink">
                <msink:context xmlns:msink="http://schemas.microsoft.com/ink/2010/main" type="inkWord" rotatedBoundingBox="17785,7382 19217,7515 19132,8435 17699,8302"/>
              </emma:interpretation>
              <emma:one-of disjunction-type="recognition" id="oneOf0">
                <emma:interpretation id="interp0" emma:lang="en-US" emma:confidence="0">
                  <emma:literal>\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2</emma:literal>
                </emma:interpretation>
              </emma:one-of>
            </emma:emma>
          </inkml:annotationXML>
          <inkml:trace contextRef="#ctx0" brushRef="#br0">-1334-1462,'0'25,"0"-50,-26 25,1 0,-1 25,0-25,1 0,50 0,1 0,0 0,-1 0,1-25,25 25,-25 0,0 0,-1 0,1 0,0 0,-1 0,1 0,0 25,-1-25,-25 26,26 0,-1-26,1 25,0 1,-1-26,1 26,0-1,-1-25,-25 26,26-26,-26 26,26-1,-26 1,25 0,1-1,-26 1,26-1,-1 1,-25 0,0-1,26 1,-26 0,0-1,0 1,0 0,26-26,-26 25,0 1,0 0,25-1,-25 1,26 0,0-1,-26 1,25 0,-25-1,26-25,0 26,-26 0,25-1,1-25,-26 26,26-26,-1 26,1-26,0 25,-1-25,1 0,0 0,25 0,-25-25,-1 25,-25-26,26 26,-1 0,-50 0,-1 0,26 0</inkml:trace>
        </inkml:traceGroup>
        <inkml:traceGroup>
          <inkml:annotationXML>
            <emma:emma xmlns:emma="http://www.w3.org/2003/04/emma" version="1.0">
              <emma:interpretation id="{7C36A623-B6F8-418B-944C-3EF88A096C30}" emma:medium="tactile" emma:mode="ink">
                <msink:context xmlns:msink="http://schemas.microsoft.com/ink/2010/main" type="inkWord" rotatedBoundingBox="19664,7569 22199,7804 22108,8785 19574,8549"/>
              </emma:interpretation>
              <emma:one-of disjunction-type="recognition" id="oneOf1">
                <emma:interpretation id="interp5" emma:lang="en-US" emma:confidence="1">
                  <emma:literal>vortex</emma:literal>
                </emma:interpretation>
                <emma:interpretation id="interp6" emma:lang="en-US" emma:confidence="0">
                  <emma:literal>Vortex</emma:literal>
                </emma:interpretation>
                <emma:interpretation id="interp7" emma:lang="en-US" emma:confidence="0">
                  <emma:literal>vertex</emma:literal>
                </emma:interpretation>
                <emma:interpretation id="interp8" emma:lang="en-US" emma:confidence="0">
                  <emma:literal>cortex</emma:literal>
                </emma:interpretation>
                <emma:interpretation id="interp9" emma:lang="en-US" emma:confidence="0">
                  <emma:literal>•Vortex</emma:literal>
                </emma:interpretation>
              </emma:one-of>
            </emma:emma>
          </inkml:annotationXML>
          <inkml:trace contextRef="#ctx0" brushRef="#br0" timeOffset="106515.7631">385-872,'0'-26,"0"52,26-1,-26 27,25-1,-25 0,26 26,0-25,-26-1,25 26,-25-51,26 25,-26-25,0-1,26-50,-26-1,25 0,-25-25,26-26,0 26,-1-26,1 25,-26 1,25 0,-25-1,26 27,-26-1,0 0,26 26,-26 0</inkml:trace>
          <inkml:trace contextRef="#ctx0" brushRef="#br0" timeOffset="106852.8384">975-795,'-26'25,"1"1,25 0,-26-1,26 1,0 0,0-1,26 1,-26 0,25-1,1-25,0 26,25-26,-25 0,-1-26,1 1,-26-1,0-25,0 25,0-25,-26 25,26 0,-25 1,-1 25,0-26,26 26</inkml:trace>
          <inkml:trace contextRef="#ctx0" brushRef="#br0" timeOffset="107210.9807">1283-872,'0'25,"0"1,0 25,26 1,-26-27,25 27,-25-1,0-25,26-1,-26-76,0 25,0-25,0 0,0-1,26 27,-1-1,1 0,0 1,-1 25,1 0,-1 25,-25 1,26 0,-26-26</inkml:trace>
          <inkml:trace contextRef="#ctx0" brushRef="#br0" timeOffset="107794.8432">1539-949,'-25'0,"50"0,181 0,-129-26,-26 26,0 0,1 0,-27 0,-25 0</inkml:trace>
          <inkml:trace contextRef="#ctx0" brushRef="#br0" timeOffset="107519.9664">1796-1180,'0'26,"0"-1,0 26,0 1,26-1,-26 26,0-26,25 1,-25-1,0 0,26 1,-26-27,26 1,-1-26,-25 26,26-26,0-26,-1 0,-25 1,26-1,-26 0,0 26</inkml:trace>
          <inkml:trace contextRef="#ctx0" brushRef="#br0" timeOffset="108327.5424">2232-847,'26'0,"0"-25,-1-1,1 0,-26 1,-26-1,1 26,-1 0,0 0,1 0,25 26,-26-1,0 1,1 0,-1-1,26 1,0 25,0-25,26 0,-26-1,51 1,-25-26,-1 26,1-26,0 0,-1 25,1-50,-26 25</inkml:trace>
          <inkml:trace contextRef="#ctx0" brushRef="#br0" timeOffset="108587.3712">2566-1001,'51'77,"-25"-51,-1 0,27-1,-1 1,-25-26,25 26,-25-1,-1 1,1 0,-26-26</inkml:trace>
          <inkml:trace contextRef="#ctx0" brushRef="#br0" timeOffset="108808.0752">2848-1001,'0'-25,"-26"50,1 1,-1 0,0 25,-25 0,25 1,1-27,-1 27,26-27,-26 1,26 0,0-26</inkml:trace>
        </inkml:traceGroup>
      </inkml:traceGroup>
      <inkml:traceGroup>
        <inkml:annotationXML>
          <emma:emma xmlns:emma="http://www.w3.org/2003/04/emma" version="1.0">
            <emma:interpretation id="{5898A868-C528-4299-A538-876FD08FC54D}" emma:medium="tactile" emma:mode="ink">
              <msink:context xmlns:msink="http://schemas.microsoft.com/ink/2010/main" type="line" rotatedBoundingBox="20502,8604 22404,8629 22395,9323 20493,9298"/>
            </emma:interpretation>
          </emma:emma>
        </inkml:annotationXML>
        <inkml:traceGroup>
          <inkml:annotationXML>
            <emma:emma xmlns:emma="http://www.w3.org/2003/04/emma" version="1.0">
              <emma:interpretation id="{A95BAE08-349C-4F5D-A14B-E87BAE13E8B0}" emma:medium="tactile" emma:mode="ink">
                <msink:context xmlns:msink="http://schemas.microsoft.com/ink/2010/main" type="inkWord" rotatedBoundingBox="20502,8604 22404,8629 22395,9323 20493,9298">
                  <msink:destinationLink direction="with" ref="{3C845074-B1E8-4E02-8460-0871D7DC6A0D}"/>
                </msink:context>
              </emma:interpretation>
              <emma:one-of disjunction-type="recognition" id="oneOf2">
                <emma:interpretation id="interp10" emma:lang="en-US" emma:confidence="1">
                  <emma:literal>state</emma:literal>
                </emma:interpretation>
                <emma:interpretation id="interp11" emma:lang="en-US" emma:confidence="1">
                  <emma:literal>st ate</emma:literal>
                </emma:interpretation>
                <emma:interpretation id="interp12" emma:lang="en-US" emma:confidence="0">
                  <emma:literal>St ate</emma:literal>
                </emma:interpretation>
                <emma:interpretation id="interp13" emma:lang="en-US" emma:confidence="0">
                  <emma:literal>at ate</emma:literal>
                </emma:interpretation>
                <emma:interpretation id="interp14" emma:lang="en-US" emma:confidence="0">
                  <emma:literal>At ate</emma:literal>
                </emma:interpretation>
              </emma:one-of>
            </emma:emma>
          </inkml:annotationXML>
          <inkml:trace contextRef="#ctx0" brushRef="#br0" timeOffset="109540.4111">1437-77,'0'-26,"-26"26,1 0,-1 0,0 0,26 26,-25-26,-1 26,26-1,-26 1,26 25,0-25,26-26,0 26,-1-26,1 0,25 0,-25 25,0-25,-26 26,25 0,-25-1,0 1,0 25,-25-25,-1 0,26-1,0-25</inkml:trace>
          <inkml:trace contextRef="#ctx0" brushRef="#br0" timeOffset="110035.9919">1668 26,'25'0,"1"0,0 0,-1-26,27 26,-27 0,1 0,0 0,-1 26,1-26,-26 0</inkml:trace>
          <inkml:trace contextRef="#ctx0" brushRef="#br0" timeOffset="109802.2464">1745-231,'0'-26,"-26"52,52 102,-26-102,25 51,1-26,-26 1,0 25,26-26,-26 0,0 1,0-27,0 1,0 0,0-26</inkml:trace>
          <inkml:trace contextRef="#ctx0" brushRef="#br0" timeOffset="110488.4352">2232 51,'-25'26,"-1"-26,0 0,1 26,-1-1,0 1,26 0,0-1,-25 1,25 0,0 25,0-25,25-1,-25 1,26-26,0 0,25-26,-51 1,26-1,-26-25,25-1,-25 27,0-1,0 0,0 52,0 0,26-1,0 1,-1 25,-25-25,26 25,0-25,-26 0,25-1,1-25,-26 0</inkml:trace>
          <inkml:trace contextRef="#ctx0" brushRef="#br0" timeOffset="111071.2944">2412 0,'-26'0,"1"-26,50 26,1 0,-1 0,52 0,-51 0,0 0,-1 0,-25 0</inkml:trace>
          <inkml:trace contextRef="#ctx0" brushRef="#br0" timeOffset="110819.4912">2437-231,'0'-26,"0"52,0 0,0 25,0 0,0 1,26 25,-26-26,26-25,-1 25,1-25,0-1,-1-25,1 26,0-26,-1 0,-25 26,26-26,-26-26,0 0,26 1,-26 25</inkml:trace>
          <inkml:trace contextRef="#ctx0" brushRef="#br0" timeOffset="111526.7471">2899 77,'26'0,"0"0,25 0,-25 0,-1-26,1 26,-26-25,0-1,0 0,-26 1,1-1,-1 0,0 26,1 0,-1 0,0 26,26 25,-25-25,25 25,0 1,25-27,-25 1,26 0,0-26,-1 25,1-25,0 26,-1-26,1 0,0 26,-1-26,1 0,-26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1:53.1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795222-03B9-4059-AB8A-3BB607D4CF09}" emma:medium="tactile" emma:mode="ink">
          <msink:context xmlns:msink="http://schemas.microsoft.com/ink/2010/main" type="inkDrawing" rotatedBoundingBox="15103,14574 21191,14212 21263,15420 15175,15783" semanticType="callout" shapeName="Other">
            <msink:sourceLink direction="with" ref="{343328C7-A247-4607-B037-FC7AB5F9B582}"/>
            <msink:sourceLink direction="with" ref="{5838B886-F2E9-4D33-8865-99E9D107D959}"/>
          </msink:context>
        </emma:interpretation>
      </emma:emma>
    </inkml:annotationXML>
    <inkml:trace contextRef="#ctx0" brushRef="#br0">52 436,'-26'0,"26"-26,-26 26,26 26,0 25,26-25,-26 25,0-25,26 25,-26-25,25 25,1-25,0 25,-1-25,-25-1,26 1,0 0,-1-26,27 0,-27 0,52 0,-51 0,51 0,-26-26,0 0,26 1,0-1,0 0,26 1,25-1,-25 0,25 1,1-1,-27 26,1-26,-1 26,-25 0,-25 0,25 0,-26 26,0-26,1 26,-1-1,-25 1,25 0,0-1,0 1,1 0,-1-1,0 1,-25 0,25-1,-25 27,-26-27,26 27,-26-27,25 27,-25-27,26 26,-26-25,0 25,26-25,-26 25,25-25,-25 0,26-26,-26-26,0-25,0 25,26-25,-26-1,25 27,1-26,25-1,1 1,-1 0,0-1,26 1,-26 25,26 1,-25 25,-1 0,0-26,1 26,-1 0,0 0,1 0,-1 0,26 0,0 0,0 0,26 0,-27 0,27 0,0 0,-1 0,1 26,-26-26,0 0,26 0,-26 0,25 0,-25-26,26 26,-1 0,-25-26,26 26,-26 0,26-25,-26-1,128-25,-180 51,27-26,-52 0,25 26,-25-25,26-1,-26 0,0 1,26-1,-26 0,25 1,1-27,0 27,-1-1,1 0,-26 1,0-1,0 1,0-1,0 0,0 1,0-1,0 0,0 1,0-1,0 0,0 1,-26 25,1 25,25-25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1:58.3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9289ED-1B0C-40B2-BD6B-E625E9AAB7F1}" emma:medium="tactile" emma:mode="ink">
          <msink:context xmlns:msink="http://schemas.microsoft.com/ink/2010/main" type="writingRegion" rotatedBoundingBox="16510,15837 23298,15633 23332,16774 16544,16978"/>
        </emma:interpretation>
      </emma:emma>
    </inkml:annotationXML>
    <inkml:traceGroup>
      <inkml:annotationXML>
        <emma:emma xmlns:emma="http://www.w3.org/2003/04/emma" version="1.0">
          <emma:interpretation id="{FE6FA7D5-0F51-4131-8589-BA5BF6EDC570}" emma:medium="tactile" emma:mode="ink">
            <msink:context xmlns:msink="http://schemas.microsoft.com/ink/2010/main" type="paragraph" rotatedBoundingBox="16510,15837 23298,15633 23332,16774 16544,16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6AD9FE-D695-451E-A92C-FCA20B823963}" emma:medium="tactile" emma:mode="ink">
              <msink:context xmlns:msink="http://schemas.microsoft.com/ink/2010/main" type="line" rotatedBoundingBox="16510,15837 23298,15633 23332,16774 16544,16978"/>
            </emma:interpretation>
          </emma:emma>
        </inkml:annotationXML>
        <inkml:traceGroup>
          <inkml:annotationXML>
            <emma:emma xmlns:emma="http://www.w3.org/2003/04/emma" version="1.0">
              <emma:interpretation id="{09074CF3-A2A8-4874-89D7-ED0C4EABF192}" emma:medium="tactile" emma:mode="ink">
                <msink:context xmlns:msink="http://schemas.microsoft.com/ink/2010/main" type="inkWord" rotatedBoundingBox="16510,15837 23298,15633 23332,16774 16544,16978"/>
              </emma:interpretation>
              <emma:one-of disjunction-type="recognition" id="oneOf0">
                <emma:interpretation id="interp0" emma:lang="en-US" emma:confidence="0">
                  <emma:literal>superconducting</emma:literal>
                </emma:interpretation>
                <emma:interpretation id="interp1" emma:lang="en-US" emma:confidence="0">
                  <emma:literal>superconducting g</emma:literal>
                </emma:interpretation>
                <emma:interpretation id="interp2" emma:lang="en-US" emma:confidence="0">
                  <emma:literal>super conducting</emma:literal>
                </emma:interpretation>
                <emma:interpretation id="interp3" emma:lang="en-US" emma:confidence="0">
                  <emma:literal>superconducting, g</emma:literal>
                </emma:interpretation>
                <emma:interpretation id="interp4" emma:lang="en-US" emma:confidence="0">
                  <emma:literal>super Conducting</emma:literal>
                </emma:interpretation>
              </emma:one-of>
            </emma:emma>
          </inkml:annotationXML>
          <inkml:trace contextRef="#ctx0" brushRef="#br0">4955-154,'-128'25,"102"1,1 0,25-1,-26 1,26 0,0-1,26 27,-26-27,25-25,1 26,25-26,1 25,-27-25,27-25,-52 25</inkml:trace>
          <inkml:trace contextRef="#ctx0" brushRef="#br0" timeOffset="412.3152">5237-129,'52'0,"-1"0,0 0,26 0,0-25,0 25,-25 0,-27 0,1 0,0 0,-26 0</inkml:trace>
          <inkml:trace contextRef="#ctx0" brushRef="#br0" timeOffset="219.7008">5366-411,'0'51,"0"1,25-1,-25 26,26-26,-26 1,0 25,0-26,0-25,0 25,0-26,0-25</inkml:trace>
          <inkml:trace contextRef="#ctx0" brushRef="#br0" timeOffset="587.8751">5879-129,'0'26,"0"0,0-1,0 27,0-1,0 0,0 0,0-25,0 0,0-1,0 1,0-26</inkml:trace>
          <inkml:trace contextRef="#ctx0" brushRef="#br0" timeOffset="731.3326">6058-283,'-25'-25,"-1"50,26-25</inkml:trace>
          <inkml:trace contextRef="#ctx0" brushRef="#br0" timeOffset="955.0464">6187-103,'0'26,"-26"-1,26 1,0 0,0 25,0 0,0-25,0 25,0-25,0-1,0-50,26-1,-26-25,0 51</inkml:trace>
          <inkml:trace contextRef="#ctx0" brushRef="#br0" timeOffset="1100.5103">6264-77,'25'-26,"1"26,-26-26,0 52,0 0,0-1,0 27,0-27,0 1,26 0,-26-1,0 1,25-26,-25 0</inkml:trace>
          <inkml:trace contextRef="#ctx0" brushRef="#br0" timeOffset="1678.3536">6726-103,'-26'0,"26"-26,-51 26,25 0,0-25,1 25,-1 25,26 1,0 0,0 25,0-25,26-1,-1 1,1-26,0 0,-1-26,-25 1,26-1,0-25,-26 25,0 0,0 52,0 0,25 25,-25 0,26 1,-26 24,0-24,0 25,0 0,0-26,0 0,-26 1,1-1,-1 0,0-25,26 0,-25-1,25-50,-26-1,26 0,0-25,0 0,0-1,0 27,26-1,-1 0,1 1,0-1,-1 26,1 0,-1-26,-25 26</inkml:trace>
          <inkml:trace contextRef="#ctx0" brushRef="#br0" timeOffset="-4097.0688">157 128,'-25'-26,"25"1,0-1,0 0,0 1,-26 25,0 25,1 1,-1 0,26-1,-25 1,25-1,0 1,25 0,1-1,-1-25,1 26,25-26,-25 26,0-1,-1-25,1 26,-26 0,0-1,-26 1,26 0,-25-1,-1-25,26 26,0 0,26-52,-26 26</inkml:trace>
          <inkml:trace contextRef="#ctx0" brushRef="#br0" timeOffset="-3697.7952">465 256,'26'-26,"-26"1,0-1,0 52,26-1,-26 27,25-27,-25 1,0 0,26-1,0-25,-1 0,1 0,0 0,-1-25,1-1,-26 0,26-25,-26 0,0 25,25 0,-25 1,0 50,0 1,0 0,0 25,26-25,-26 25,26-25,-26-1,25-25,1 26,-26-26</inkml:trace>
          <inkml:trace contextRef="#ctx0" brushRef="#br0" timeOffset="-3455.0208">1030 128,'0'25,"0"1,0 25,0 1,0-1,0 26,0-26,0 26,0-51,0 25,0-25,0 0,0-1,0-50,0-1,0 26,25-103</inkml:trace>
          <inkml:trace contextRef="#ctx0" brushRef="#br0" timeOffset="-3264.4128">1132 102,'26'-25,"0"-27,-26 27,25 25,-25 25,26 27,-26-27,0 26,0 1,0-1,0 0,-26-25,26 0,-25-1,25-25</inkml:trace>
          <inkml:trace contextRef="#ctx0" brushRef="#br0" timeOffset="-2921.3184">1492 153,'25'0,"1"0,-26-25,26 25,-1 0,1 0,-26-26,0 1,-26-1,1 26,-1 0,0 0,1 26,-1-1,26 1,-26-1,26 1,0 25,0-25,26 0,0 25,-1-25,1-26,25 25,-25-25,0 0,-1-25,1-1,-26 26</inkml:trace>
          <inkml:trace contextRef="#ctx0" brushRef="#br0" timeOffset="-2639.4192">1902 25,'26'0,"-26"26,-26 0,26-1,0 26,26 1,-26-1,0-25,0 25,0-25,0-52,0-25,25-1,-25 27,26-27,0 27,-1-1,-25 1,26 25,0 0,-1-26,-25 52,0-26</inkml:trace>
          <inkml:trace contextRef="#ctx0" brushRef="#br0" timeOffset="-1831.8431">2749-26,'-26'0,"0"0,1 0,-1 0,0 26,26-1,-25 27,-1-27,26 1,0 25,-25-25,25-1,25 1,1 0,-1-1,27 1,-1-26,26-26,-77 26</inkml:trace>
          <inkml:trace contextRef="#ctx0" brushRef="#br0" timeOffset="-1570.008">3057 153,'0'-25,"-26"50,0-25,1 26,25 0,0-1,25-25,1 26,0-26,-1 26,1-26,0 0,-1-26,-25 0,0 1,0-1,-25 0,-1 1,0 25,1 0,-1 0,26 0</inkml:trace>
          <inkml:trace contextRef="#ctx0" brushRef="#br0" timeOffset="-1198.8238">3262 77,'0'25,"0"1,0 25,0-25,0-1,26 1,-26 0,0-1,0-50,25 25,-25-52,26 27,0-27,-1 27,1-1,-26 1,25 25,-25 25,0 26,0-25,26 0,-26-1,26 27,-26-27,25 1,-25 0,0-26</inkml:trace>
          <inkml:trace contextRef="#ctx0" brushRef="#br0" timeOffset="-717.288">3826-257,'-25'26,"50"-1,-25 27,0-1,26 0,-26 1,26-1,-26 0,25 0,-25 1,0-27,0 1,0-52,0 1,-25-1,-1-25,0 51,1-26,-1 26,26-25,-26 25,1 0,25 25,-26-25,26 26,-26-1,26 27,0-27,0 1,26 0,0-1,-1 1,27-26,-27 0,27 0,-1-26,0 1,-51 25</inkml:trace>
          <inkml:trace contextRef="#ctx0" brushRef="#br0" timeOffset="-341.0879">4160 102,'0'26,"0"-1,0 1,26 25,-26-25,25 0,1-26,-1 0,1-26,0-25,-26 25,25-25,-25 25,0 1,26-1,-26 0,0 52,0 0,26-1,-26 1,25 25,-25-25,26-1,0-25,-26 26,0-26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0:55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708B9A-D61A-4953-B73F-A6184B89A993}" emma:medium="tactile" emma:mode="ink">
          <msink:context xmlns:msink="http://schemas.microsoft.com/ink/2010/main" type="writingRegion" rotatedBoundingBox="8924,13071 9883,14294 9491,14601 8533,13378"/>
        </emma:interpretation>
      </emma:emma>
    </inkml:annotationXML>
    <inkml:traceGroup>
      <inkml:annotationXML>
        <emma:emma xmlns:emma="http://www.w3.org/2003/04/emma" version="1.0">
          <emma:interpretation id="{D01201D7-3608-438F-AB0F-B1835B41253D}" emma:medium="tactile" emma:mode="ink">
            <msink:context xmlns:msink="http://schemas.microsoft.com/ink/2010/main" type="paragraph" rotatedBoundingBox="8924,13071 9883,14294 9491,14601 8533,13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EFF6BB-7517-40F5-AF42-642623C98591}" emma:medium="tactile" emma:mode="ink">
              <msink:context xmlns:msink="http://schemas.microsoft.com/ink/2010/main" type="line" rotatedBoundingBox="8924,13071 9883,14294 9491,14601 8533,13378"/>
            </emma:interpretation>
          </emma:emma>
        </inkml:annotationXML>
        <inkml:traceGroup>
          <inkml:annotationXML>
            <emma:emma xmlns:emma="http://www.w3.org/2003/04/emma" version="1.0">
              <emma:interpretation id="{2F9BB23B-5AAA-4FD3-AA1F-B9AC42D9CB9E}" emma:medium="tactile" emma:mode="ink">
                <msink:context xmlns:msink="http://schemas.microsoft.com/ink/2010/main" type="inkWord" rotatedBoundingBox="8924,13071 9883,14294 9491,14601 8533,13378">
                  <msink:destinationLink direction="with" ref="{3B55BCEC-E201-4302-A381-45CEE35CC0CE}"/>
                </msink:context>
              </emma:interpretation>
              <emma:one-of disjunction-type="recognition" id="oneOf0">
                <emma:interpretation id="interp0" emma:lang="en-US" emma:confidence="0">
                  <emma:literal>"C</emma:literal>
                </emma:interpretation>
                <emma:interpretation id="interp1" emma:lang="en-US" emma:confidence="0">
                  <emma:literal>He</emma:literal>
                </emma:interpretation>
                <emma:interpretation id="interp2" emma:lang="en-US" emma:confidence="0">
                  <emma:literal>"c</emma:literal>
                </emma:interpretation>
                <emma:interpretation id="interp3" emma:lang="en-US" emma:confidence="0">
                  <emma:literal>"a</emma:literal>
                </emma:interpretation>
                <emma:interpretation id="interp4" emma:lang="en-US" emma:confidence="0">
                  <emma:literal>tic</emma:literal>
                </emma:interpretation>
              </emma:one-of>
            </emma:emma>
          </inkml:annotationXML>
          <inkml:trace contextRef="#ctx0" brushRef="#br0">0 26,'0'-26,"26"26,-1 26,-25-1,26 27,0-1,-26 0,25 26,1-51,-26 25,0 0,26-25,-26 0,0-52,0 0,0 26</inkml:trace>
          <inkml:trace contextRef="#ctx0" brushRef="#br0" timeOffset="382.2192">128 282,'-25'0,"25"-25,0-1,25 0,27 26,-27-25,27 25,-1 0,-26 0,27 0,-27 0,1 0,-26-26,0 0,0 1,-26-1,26 0,0 1,0-1,0 0,0 1,0 50,0 27,0-1,26 0,-26 26,0-25,0-1,26-25,-26-1,0 1,0-1,0 1,0-26</inkml:trace>
          <inkml:trace contextRef="#ctx0" brushRef="#br0" timeOffset="2152.8672">924 718,'-26'0,"26"-25,0-1,-26 26,1 0,-1 0,0 26,26-1,-25-25,25 52,-26-27,26 1,0 25,0 1,0-27,0 27,0-27,26 1,-1 25,1-25,25-26,-25 26,25-26,1 0,-27 0,27-26,-27 0,-25 26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2:02.1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643A38-DABF-4D81-AFEF-883D3C9F1625}" emma:medium="tactile" emma:mode="ink">
          <msink:context xmlns:msink="http://schemas.microsoft.com/ink/2010/main" type="writingRegion" rotatedBoundingBox="4411,14945 11596,14666 11688,17026 4503,17305"/>
        </emma:interpretation>
      </emma:emma>
    </inkml:annotationXML>
    <inkml:traceGroup>
      <inkml:annotationXML>
        <emma:emma xmlns:emma="http://www.w3.org/2003/04/emma" version="1.0">
          <emma:interpretation id="{D4E1F6FC-AB1D-4B38-96F8-2D75F0ADE76B}" emma:medium="tactile" emma:mode="ink">
            <msink:context xmlns:msink="http://schemas.microsoft.com/ink/2010/main" type="paragraph" rotatedBoundingBox="4410,14909 8080,14803 8106,15700 4436,15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E33F5A-4912-47FD-B138-04F74F74D0B8}" emma:medium="tactile" emma:mode="ink">
              <msink:context xmlns:msink="http://schemas.microsoft.com/ink/2010/main" type="line" rotatedBoundingBox="4410,14909 8080,14803 8106,15700 4436,15807"/>
            </emma:interpretation>
          </emma:emma>
        </inkml:annotationXML>
        <inkml:traceGroup>
          <inkml:annotationXML>
            <emma:emma xmlns:emma="http://www.w3.org/2003/04/emma" version="1.0">
              <emma:interpretation id="{47428A72-CF52-420E-90DD-0A499CC7F7A9}" emma:medium="tactile" emma:mode="ink">
                <msink:context xmlns:msink="http://schemas.microsoft.com/ink/2010/main" type="inkWord" rotatedBoundingBox="4410,14909 8080,14803 8106,15700 4436,15807"/>
              </emma:interpretation>
              <emma:one-of disjunction-type="recognition" id="oneOf0">
                <emma:interpretation id="interp0" emma:lang="en-US" emma:confidence="0">
                  <emma:literal>w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-792-1361,'25'0,"-50"0,50 26,1 0,0-1,-1 1,-25 0,26-1,0 1,-1 25,1-25,0 0,25-1,-26 1,27-26,-1 0,0 0,1 0,-27 0,27 0,-1-26,26 1,-26 25,52-26,0 0,-1 1,-25-1,26 52,-26-26,0 25,0 27,0-27,-26 27,0-1,1-26,-27 27,27-1,-52-25,25 25,1-25,-26-1,26 1,-26 0,25-1,-25 1,0-52,0 1,0-1,26 0,-26 1,26-1,-1 0,26-25,-25 25,0 1,25-1,0 0,1 26,25-25,-26-1,0 26,26 0,-25 0,-1 0,0 0,1 0,-27 0,27 0,-1 0,0 0,0 26,-25-26,25-26,1 26,25 0,-26-25,26 25,-26-26,26 0,-25 1,-27 25,27-26,-27 0,1 1,-26-1,0 0,26 26,-26-25,0-1,25 0,-25 1,26-1,-26 0,25-25,-25 25,0 1,0-1,0 0,0 1,-25 25,25 25,0 1,0-26</inkml:trace>
        </inkml:traceGroup>
      </inkml:traceGroup>
    </inkml:traceGroup>
    <inkml:traceGroup>
      <inkml:annotationXML>
        <emma:emma xmlns:emma="http://www.w3.org/2003/04/emma" version="1.0">
          <emma:interpretation id="{036005FC-887C-476E-BBE0-7E75D307007E}" emma:medium="tactile" emma:mode="ink">
            <msink:context xmlns:msink="http://schemas.microsoft.com/ink/2010/main" type="paragraph" rotatedBoundingBox="5192,16174 11645,15923 11688,17026 5235,172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7BD0DD-D7CA-4791-876A-9468CEFB92FC}" emma:medium="tactile" emma:mode="ink">
              <msink:context xmlns:msink="http://schemas.microsoft.com/ink/2010/main" type="line" rotatedBoundingBox="5192,16174 11645,15923 11688,17026 5235,17277"/>
            </emma:interpretation>
          </emma:emma>
        </inkml:annotationXML>
        <inkml:traceGroup>
          <inkml:annotationXML>
            <emma:emma xmlns:emma="http://www.w3.org/2003/04/emma" version="1.0">
              <emma:interpretation id="{145AEE58-C347-40A7-86D8-39394570E7B9}" emma:medium="tactile" emma:mode="ink">
                <msink:context xmlns:msink="http://schemas.microsoft.com/ink/2010/main" type="inkWord" rotatedBoundingBox="5192,16174 11645,15923 11688,17026 5235,17277"/>
              </emma:interpretation>
              <emma:one-of disjunction-type="recognition" id="oneOf1">
                <emma:interpretation id="interp5" emma:lang="en-US" emma:confidence="1">
                  <emma:literal>superconducting</emma:literal>
                </emma:interpretation>
                <emma:interpretation id="interp6" emma:lang="en-US" emma:confidence="1">
                  <emma:literal>sup er conducting</emma:literal>
                </emma:interpretation>
                <emma:interpretation id="interp7" emma:lang="en-US" emma:confidence="1">
                  <emma:literal>super conducting</emma:literal>
                </emma:interpretation>
                <emma:interpretation id="interp8" emma:lang="en-US" emma:confidence="0">
                  <emma:literal>superconducting g</emma:literal>
                </emma:interpretation>
                <emma:interpretation id="interp9" emma:lang="en-US" emma:confidence="0">
                  <emma:literal>superconducting, g</emma:literal>
                </emma:interpretation>
              </emma:one-of>
            </emma:emma>
          </inkml:annotationXML>
          <inkml:trace contextRef="#ctx0" brushRef="#br0" timeOffset="2921.3184">2774 50,'-26'0,"1"0,-1 0,26 26,-26 0,26-1,0 27,0-27,0 1,26 0,0-1,25-25,-25 26,25-26,-51 0</inkml:trace>
          <inkml:trace contextRef="#ctx0" brushRef="#br0" timeOffset="3190.176">3056 179,'-26'0,"1"0,-1 25,26 1,0 0,26-1,-1 1,27-26,-27 0,1 0,0-26,-26 1,-26-1,26 0,-26 1,-25 25,25-26,1 26,25 0</inkml:trace>
          <inkml:trace contextRef="#ctx0" brushRef="#br0" timeOffset="3557.3472">3184 127,'26'0,"-26"26,0 0,26 25,-26-25,25-1,-25 1,26 0,-26-52,0 0,26 1,-26-1,25-25,1 25,-26 0,26 26,-26-25,25 25,-25 25,0 1,0 0,26-1,-26 27,0-27,26 1,-1 0,-25-1,26-25,-26 0</inkml:trace>
          <inkml:trace contextRef="#ctx0" brushRef="#br0" timeOffset="3956.6208">3698-232,'0'26,"0"0,0 25,25 0,1 0,-1 1,1-1,0 0,-26 1,25-27,-25 1,0 0,0-52,0 0,-25 1,25-1,-52 0,27 1,-1 25,1 0,-1 25,0 1,26 0,0-1,26-25,0 26,-1 0,1-26,-1 25,27-25,-27 0,1-25,-26 25</inkml:trace>
          <inkml:trace contextRef="#ctx0" brushRef="#br0" timeOffset="4746.1392">3980-27,'25'-25,"-25"-1,26 26,-26 26,26-26,-26 25,25 27,1-27,-26 1,26 0,-1-1,-25 1,26-26,0 0,-1-26,-25 1,26-27,-26 27,26-27,-26 27,0-1,0 52,0 25,0-25,0-1,0 1,25 0,1-1,-26 1,26 0,-1-26,-25 0</inkml:trace>
          <inkml:trace contextRef="#ctx0" brushRef="#br0" timeOffset="5011.987">4621 25,'-26'0,"1"0,-1-26,1 26,25 26,0-1,0 1,0 0,25 25,-25-25,26-1,-1 1,1 0,0-26,-1 0,27 0,-27-26,-25 26</inkml:trace>
          <inkml:trace contextRef="#ctx0" brushRef="#br0" timeOffset="5384.1744">4852-1,'-26'0,"52"-26,25 1,26-1,-25 0,-1 26,0 0,-25 0,0 0,-26 0</inkml:trace>
          <inkml:trace contextRef="#ctx0" brushRef="#br0" timeOffset="5204.6016">4878-360,'25'0,"-50"26,50 25,-25 26,26-26,0 26,-1 0,1-26,-26 26,26-25,-26-1,0-25,0-26</inkml:trace>
          <inkml:trace contextRef="#ctx0" brushRef="#br0" timeOffset="6042.2734">5186-232,'-26'0,"26"-25,26 25,-1 25,1-25,-26 0</inkml:trace>
          <inkml:trace contextRef="#ctx0" brushRef="#br0" timeOffset="5561.7406">5340-129,'25'25,"-25"1,0 0,0 25,0-25,0 25,0-25,26-1,-26 1,0 0,0-26</inkml:trace>
          <inkml:trace contextRef="#ctx0" brushRef="#br0" timeOffset="755.4096">183 153,'0'-51,"0"25,0 0,-26 26,26-25,-26-1,1 26,-1 26,0-1,1 1,-1 25,26-25,0 0,0-1,0 1,26-26,25 26,-25-26,25 25,-25-25,25 0,-25 26,-26 0,0-1,25 1,-25 0,0 25,-25-25,25-1,0 1,-26-26,26 26,0-26</inkml:trace>
          <inkml:trace contextRef="#ctx0" brushRef="#br0" timeOffset="1130.6063">567 204,'26'-25,"-26"50,26 1,-1 25,1-51,-26 26,26 0,-1-26,1 25,0-25,-1 0,1-25,-26-1,26 0,-1 1,-25-1,0 0,0 1,26 25,-26 25,0 1,26 0,-26-1,0-25</inkml:trace>
          <inkml:trace contextRef="#ctx0" brushRef="#br0" timeOffset="1357.3296">1081 153,'25'0,"-25"26,0 25,26 0,-26 26,26 0,-1 0,1-25,-26 25,0-26,0 0,0-25,0-1,-26-25,26-25,0 25</inkml:trace>
          <inkml:trace contextRef="#ctx0" brushRef="#br0" timeOffset="1573.0176">1132 127,'26'-51,"-1"25,1 1,-1 25,1 0,0 25,-1 27,-25-1,26 26,-26-26,26 1,-26-1,-26-25,26-1,0 1,-26 0,1-52,25 26</inkml:trace>
          <inkml:trace contextRef="#ctx0" brushRef="#br0" timeOffset="1899.0576">1696 179,'0'-26,"26"26,0 0,-1-26,1 26,-26-25,0-1,0 0,-26 1,1 25,-1-26,0 26,26 26,-25-26,-1 25,26 1,0 25,0-25,0 25,26 1,-1-27,27 27,-27-27,27-25,-27 26,1-26,0 0,-26 0</inkml:trace>
          <inkml:trace contextRef="#ctx0" brushRef="#br0" timeOffset="2171.928">2081 76,'0'26,"0"-1,0 27,0-27,26 27,-26-1,25-25,-25-1,0-50,0-1,0-25,0-1,0 27,26-1,0-25,-1 51,1-26,0 26,-1-26,-25 52,0-26</inkml:trace>
          <inkml:trace contextRef="#ctx0" brushRef="#br0" timeOffset="6278.0256">5570-129,'0'25,"0"1,26-26,-26 26,26-1,-26 1,0 0,25-1,-50 1,25 0,0-26</inkml:trace>
          <inkml:trace contextRef="#ctx0" brushRef="#br0" timeOffset="6506.7552">5750-78,'26'-26,"-26"52,25-26,-25 51,26-25,-26 0,26-1,-26 1,0 0,0-1,0 1,0 0,25-26,-25 0</inkml:trace>
          <inkml:trace contextRef="#ctx0" brushRef="#br0" timeOffset="7197.96">5673-52,'-26'0,"52"-26,-26 0,26 26,-1 0,1 26,0 0,-26-1,25 1,-25-26</inkml:trace>
          <inkml:trace contextRef="#ctx0" brushRef="#br0" timeOffset="7910.232">6263-52,'-25'-26,"25"0,-26 1,0 25,26-26,-25 26,25-25,-26 25,0 0,1 25,-1-25,26 26,-26-1,26 1,-25 25,25-25,25-26,1 26,0-1,-1-25,1 0,25 0,-25-25,0-1,-26 0,25 1,-25-1,0 52,0 25,26 0,-26 1,25-1,-25 26,26-26,0 26,-26-25,0 25,0-26,-26 0,26 1,-26-27,-50 1,50-52,0 1,1-27,25 1,0 0,25-1,1 27,25-1,-25 0,25 1,0-1,-25 26,0 0,-1-26,-25 26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2:16.7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00A847-534D-4123-A86B-B375931B1735}" emma:medium="tactile" emma:mode="ink">
          <msink:context xmlns:msink="http://schemas.microsoft.com/ink/2010/main" type="writingRegion" rotatedBoundingBox="11981,12751 12469,12751 12469,13418 11981,13418"/>
        </emma:interpretation>
      </emma:emma>
    </inkml:annotationXML>
    <inkml:traceGroup>
      <inkml:annotationXML>
        <emma:emma xmlns:emma="http://www.w3.org/2003/04/emma" version="1.0">
          <emma:interpretation id="{6292C372-4C1F-42F5-A359-1036E34D2B1A}" emma:medium="tactile" emma:mode="ink">
            <msink:context xmlns:msink="http://schemas.microsoft.com/ink/2010/main" type="paragraph" rotatedBoundingBox="11981,12751 12469,12751 12469,13418 11981,13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38E620-0033-4BB3-B156-D4738E0F5FA2}" emma:medium="tactile" emma:mode="ink">
              <msink:context xmlns:msink="http://schemas.microsoft.com/ink/2010/main" type="line" rotatedBoundingBox="11981,12751 12469,12751 12469,13418 11981,13418"/>
            </emma:interpretation>
          </emma:emma>
        </inkml:annotationXML>
        <inkml:traceGroup>
          <inkml:annotationXML>
            <emma:emma xmlns:emma="http://www.w3.org/2003/04/emma" version="1.0">
              <emma:interpretation id="{2065E62C-2A6E-4197-8C90-3A1E32D6687D}" emma:medium="tactile" emma:mode="ink">
                <msink:context xmlns:msink="http://schemas.microsoft.com/ink/2010/main" type="inkWord" rotatedBoundingBox="11981,12751 12469,12751 12469,13418 11981,13418"/>
              </emma:interpretation>
              <emma:one-of disjunction-type="recognition" id="oneOf0">
                <emma:interpretation id="interp0" emma:lang="en-US" emma:confidence="0">
                  <emma:literal>n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M</emma:literal>
                </emma:interpretation>
                <emma:interpretation id="interp4" emma:lang="en-US" emma:confidence="0">
                  <emma:literal>H</emma:literal>
                </emma:interpretation>
              </emma:one-of>
            </emma:emma>
          </inkml:annotationXML>
          <inkml:trace contextRef="#ctx0" brushRef="#br0">0 0,'0'26,"0"0,0 25,0-26,26 1,-26 25,26 1,-26-1,25 0,-25 26,26-25,-26-1,26 0,-1-25,-25 0,0-1,26-50,-26-27,-26 27,26-27,0 27,-25-27,25 27,25-1,-25 0,26 26,-26-25,26 25,-1 0,1 0,-26-26,26 26,-1 0,-25-26,0 1,26-1,-26 0,0 1,0-27,0 27,0-1,0 1,0-1,0 77,0-25,25 51,-25-26,26 26,0-26,-26 1,25-1,1-25,-26-1,26 1,-26-26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2:36.1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9BEE72-EFF6-405D-A086-CEF5B77D7AFD}" emma:medium="tactile" emma:mode="ink">
          <msink:context xmlns:msink="http://schemas.microsoft.com/ink/2010/main" type="inkDrawing" rotatedBoundingBox="17420,7492 22125,11752 21330,12630 16624,8370" semanticType="callout" shapeName="Other">
            <msink:sourceLink direction="with" ref="{26D7F4AC-EE5C-497C-9642-76C49FB84E1A}"/>
            <msink:sourceLink direction="with" ref="{D62712AA-85CC-4E93-823E-439C171E5876}"/>
          </msink:context>
        </emma:interpretation>
      </emma:emma>
    </inkml:annotationXML>
    <inkml:trace contextRef="#ctx0" brushRef="#br0">0 0,'0'25,"26"-25,-26 26,0 0,0-1,0 1,0 0,0-1,0 1,0 0,26-1,-26 26,0-25,25 0,1-1,-26 1,26 0,-26 25,0-25,25-1,-25 1,26 25,-26-25,26 0,-26-1,25 27,-25-27,26 27,-26-27,26 27,-26-27,25 1,-25 0,0-1,26 1,-26 25,26-25,-26 25,25-25,-25 25,26-25,-26-1,26 1,-26 25,25-25,1 0,-26 25,26-25,-1-1,-25 27,26-27,-26 27,26-27,-1 27,-25-27,26 27,0-27,-1 27,-25-27,26 1,0 25,-26-25,25-1,-25 27,26-27,-1 1,1 25,-26-25,26 25,-1-25,1 25,0-25,-1 0,1 25,0-25,-1-1,1 27,0-27,-1 1,27 0,-27 25,1-25,0-1,-1 1,1 0,0-1,-1 1,1-1,0 1,-1 0,27-1,-27 1,27 0,-27-1,1 1,0 0,25-1,-26-25,1 26,25 0,-25-26,0 25,-1-25,-25 26,26-26,0 26,-1-26,1 25,0-25,25 26,-25-26,-1 26,1-1,0-25,-1 0,1 26,0-26,-26 26,25-26,-25 25,26-25,0 0,-1 26,1-26,0 26,-1-1,1-25,0 0,-1 0,1 26,-1-26,-25 26,26-26,0 0,-26 25,25-25,1 0,0 26,-1-26,1 0,-26 26,26-26,-26 25,25-25,1 0,0 26,-1-26,1 0,-26 25,26-25,-1 0,1 26,0 0,-1-1,1-25,-26 26,26-26,-1 0,1 26,0-26,-26 25,25-25,1 0,-26 26,26-26,-1 26,1-26,0 25,-1-25,1 0,-1 26,1-26,0 26,-1-26,1 0,-26 25,26-25,-1 0,1 26,0-26,-1 0,1 26,0-26,-1 25,1-25,0 26,-1-26,-25 26,26-26,0 0,-1 25,1-25,0 26,-1-26,1 26,0-26,-1 0,1 25,0-25,-1 0,-25 26,26-26,0 0,-1 0,1 0,-26 26,26-26,-1 0,1 0,-26 25,25-25,1 0,0 26,-1 0,1-26,0 0,-26 25,25-25,1 0,0 0,-26 26,25-26,1 0,0 26,-1-26,-50 0,25-26,0 26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2:48.175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3C845074-B1E8-4E02-8460-0871D7DC6A0D}" emma:medium="tactile" emma:mode="ink">
          <msink:context xmlns:msink="http://schemas.microsoft.com/ink/2010/main" type="inkDrawing" rotatedBoundingBox="20094,9183 22109,11312 21794,11609 19779,9481" semanticType="callout" shapeName="Other">
            <msink:sourceLink direction="with" ref="{5838B886-F2E9-4D33-8865-99E9D107D959}"/>
            <msink:sourceLink direction="with" ref="{A95BAE08-349C-4F5D-A14B-E87BAE13E8B0}"/>
          </msink:context>
        </emma:interpretation>
      </emma:emma>
    </inkml:annotationXML>
    <inkml:trace contextRef="#ctx0" brushRef="#br0">0 0,'0'26,"25"-1,-25 1,26-26,-26 26,26-1,-26 1,25-1,-25 1,0 0,0-1,26 1,0 25,-26-25,25-26,1 26,0-1,-1 1,1 0,0-1,-1 1,1 0,0-1,-1 1,1 0,0-1,-1 1,1 0,0-1,-1 1,-25 0,26-1,0 1,-1-26,1 26,0-1,-1-25,1 26,-1 0,1-26,0 25,-1-25,1 26,0 0,25-26,-25 25,-1 1,1-26,0 25,-1 1,1-26,0 26,-1-26,1 0,-26 25,26-25,-26 26,25-26,1 26,0-1,-1-25,-25 26,26-26,-26 26,26-26,-1 25,-25 1,26-26,-26 26,26-26,-26 25,25-25,-25 26,26-26,-26 26,26-26,-1 25,1 1,-26 0,26-1,-1 1,1 0,-26-1,0 1,25-26,-25 26,0-1,26-25,-26 26,26-26,-26 26,0-1,0 1,0 0,25-1,-25 1,0-1,0 1,26-26,-26 26,0-1,0 1,0 0,0-1,0 1,0 0,0-1,0 1,0 0,0-1,0 1,0 0,26-1,-26 1,0 0,-26-26,26-26,-26 0,26 26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4:45.2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128709-85FF-4CAC-8DA7-0A1F785852DF}" emma:medium="tactile" emma:mode="ink">
          <msink:context xmlns:msink="http://schemas.microsoft.com/ink/2010/main" type="writingRegion" rotatedBoundingBox="14885,7250 16869,7121 16989,8960 15005,9089"/>
        </emma:interpretation>
      </emma:emma>
    </inkml:annotationXML>
    <inkml:traceGroup>
      <inkml:annotationXML>
        <emma:emma xmlns:emma="http://www.w3.org/2003/04/emma" version="1.0">
          <emma:interpretation id="{C848915B-6963-41DC-A841-AC00C96F143D}" emma:medium="tactile" emma:mode="ink">
            <msink:context xmlns:msink="http://schemas.microsoft.com/ink/2010/main" type="paragraph" rotatedBoundingBox="14885,7250 16869,7121 16913,7801 14929,7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BCADA9-C564-43C3-B693-D5F1D566D832}" emma:medium="tactile" emma:mode="ink">
              <msink:context xmlns:msink="http://schemas.microsoft.com/ink/2010/main" type="line" rotatedBoundingBox="14885,7250 16869,7121 16913,7801 14929,7931"/>
            </emma:interpretation>
          </emma:emma>
        </inkml:annotationXML>
        <inkml:traceGroup>
          <inkml:annotationXML>
            <emma:emma xmlns:emma="http://www.w3.org/2003/04/emma" version="1.0">
              <emma:interpretation id="{D62712AA-85CC-4E93-823E-439C171E5876}" emma:medium="tactile" emma:mode="ink">
                <msink:context xmlns:msink="http://schemas.microsoft.com/ink/2010/main" type="inkWord" rotatedBoundingBox="14885,7250 16869,7121 16913,7801 14929,7931">
                  <msink:destinationLink direction="with" ref="{639BEE72-EFF6-405D-A086-CEF5B77D7AFD}"/>
                  <msink:destinationLink direction="with" ref="{E91A1864-FE7E-46A9-8F92-C19F5F4155A9}"/>
                </msink:context>
              </emma:interpretation>
              <emma:one-of disjunction-type="recognition" id="oneOf0">
                <emma:interpretation id="interp0" emma:lang="en-US" emma:confidence="0">
                  <emma:literal>M=-H</emma:literal>
                </emma:interpretation>
                <emma:interpretation id="interp1" emma:lang="en-US" emma:confidence="1">
                  <emma:literal>M + n</emma:literal>
                </emma:interpretation>
                <emma:interpretation id="interp2" emma:lang="en-US" emma:confidence="0">
                  <emma:literal>m=-H</emma:literal>
                </emma:interpretation>
                <emma:interpretation id="interp3" emma:lang="en-US" emma:confidence="0">
                  <emma:literal>m=.H</emma:literal>
                </emma:interpretation>
                <emma:interpretation id="interp4" emma:lang="en-US" emma:confidence="0">
                  <emma:literal>m=-n</emma:literal>
                </emma:interpretation>
              </emma:one-of>
            </emma:emma>
          </inkml:annotationXML>
          <inkml:trace contextRef="#ctx0" brushRef="#br0">-652-1052,'0'-25,"0"-1,0 52,0-1,0 1,0 25,0 1,26 25,-26-26,25 0,-25 0,0 1,26-27,-26 1,0 0,0-52,0 0,0-25,0 25,0-25,0 0,-26 0,26-1,0 1,0 25,0 1,0-1,0 0,0 1,0-1,0 0,0 1,26 25,-26-26,26 26,-1 0,-25 26,26-1,-26 1,26 25,-26-25,25 25,-25-25,0 0,0-1,26-25,-26 26,0-52,26-25,-26 25,0-25,25 0,-25 25,0-25,26 25,-26 0,26 1,-26-1,25 52,-25-1,0 27,26-1,-26 26,26-26,-26 1,0 25,25-26,-25 0,0-25,26-1,-26 1,0-52,0 26</inkml:trace>
          <inkml:trace contextRef="#ctx0" brushRef="#br0" timeOffset="336.072">-36-1026,'26'0,"-1"0,1 0,0 0,-1 0,1 0,-1 0,1 0,0 0,-26 0</inkml:trace>
          <inkml:trace contextRef="#ctx0" brushRef="#br0" timeOffset="680.1695">41-846,'26'0,"-1"0,1 0,-1 0,1 0,-26-26,26 26,-1 0,-25 26,26-26,-26 25,0-25</inkml:trace>
          <inkml:trace contextRef="#ctx0" brushRef="#br0" timeOffset="1462.6656">503-949,'25'0,"1"0,0-26,-1 26,1 0,0 0,-1 0,1 0,0 0,-26 0</inkml:trace>
          <inkml:trace contextRef="#ctx0" brushRef="#br0" timeOffset="2335.4496">913-1257,'0'-26,"0"52,0 0,0 25,0-25,26 25,-26 0,26 1,-26-1,0 0,25 1,-25-27,0 1,0 0,0-52,0 0,0 1,0-27,-25 27,25-27,0 1,0 25,0 1,25 25,1 0,25 0,-25 0,-1 0,1 0,0 0,-26-26,25 0,-25 1,0-27,0 1,-25 25,25 1,0-1,-26 26,26-26,0 52,0 0,26-1,-26 27,25-1,-25 0,26 1,-26-1,26-25,-1 25,-25 0,26-25,0 0,-26-1,25 1,-25 0,0-52,0 26</inkml:trace>
        </inkml:traceGroup>
      </inkml:traceGroup>
    </inkml:traceGroup>
    <inkml:traceGroup>
      <inkml:annotationXML>
        <emma:emma xmlns:emma="http://www.w3.org/2003/04/emma" version="1.0">
          <emma:interpretation id="{AE7DCCD1-2C51-46F4-A806-3198EED7791C}" emma:medium="tactile" emma:mode="ink">
            <msink:context xmlns:msink="http://schemas.microsoft.com/ink/2010/main" type="paragraph" rotatedBoundingBox="15838,8370 16053,8978 15612,9135 15396,85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D47657-320F-4147-A1C1-CA12178F1983}" emma:medium="tactile" emma:mode="ink">
              <msink:context xmlns:msink="http://schemas.microsoft.com/ink/2010/main" type="line" rotatedBoundingBox="15838,8370 16053,8978 15612,9135 15396,8527"/>
            </emma:interpretation>
          </emma:emma>
        </inkml:annotationXML>
        <inkml:traceGroup>
          <inkml:annotationXML>
            <emma:emma xmlns:emma="http://www.w3.org/2003/04/emma" version="1.0">
              <emma:interpretation id="{F3B146C2-4341-4392-B14C-4489C2816080}" emma:medium="tactile" emma:mode="ink">
                <msink:context xmlns:msink="http://schemas.microsoft.com/ink/2010/main" type="inkWord" rotatedBoundingBox="15838,8370 16053,8978 15612,9135 15396,8527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NY</emma:literal>
                </emma:interpretation>
                <emma:interpretation id="interp8" emma:lang="en-US" emma:confidence="0">
                  <emma:literal>No</emma:literal>
                </emma:interpretation>
                <emma:interpretation id="interp9" emma:lang="en-US" emma:confidence="0">
                  <emma:literal>NO</emma:literal>
                </emma:interpretation>
              </emma:one-of>
            </emma:emma>
          </inkml:annotationXML>
          <inkml:trace contextRef="#ctx0" brushRef="#br0" timeOffset="-3120.9552">15 462,'-25'0,"50"0,52-26,-51 26,-1 0,1 0,0 0,-1 0,1 26,0-26,-1 26,1-1,0 1,-26-52,0 1,0-1,0 0,0 1,0-27,-26 1,26 0,0-1,-26 1,26 0,0 25,0 1,0-1,26 26,-26-26,0 26</inkml:trace>
          <inkml:trace contextRef="#ctx0" brushRef="#br0" timeOffset="-3663.6863">-62 0,'26'26,"0"0,-1-1,-25 1,26-1,0 1,-1 25,-25-25,26 25,-1-25,1 25,0-25,-1 25,1-25,-26 0,26-1,-26-50,0 25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36.269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2AA1417D-68DA-42AE-AB54-790B3C3B913F}" emma:medium="tactile" emma:mode="ink">
          <msink:context xmlns:msink="http://schemas.microsoft.com/ink/2010/main" type="writingRegion" rotatedBoundingBox="17884,6881 21576,6640 21690,8376 17998,8618"/>
        </emma:interpretation>
      </emma:emma>
    </inkml:annotationXML>
    <inkml:traceGroup>
      <inkml:annotationXML>
        <emma:emma xmlns:emma="http://www.w3.org/2003/04/emma" version="1.0">
          <emma:interpretation id="{5F9FF7F5-0EE5-4BFF-9692-94E8C56F3060}" emma:medium="tactile" emma:mode="ink">
            <msink:context xmlns:msink="http://schemas.microsoft.com/ink/2010/main" type="paragraph" rotatedBoundingBox="18947,6844 20907,6614 21022,7593 19062,78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40390D-EAC1-4BE1-993C-7E3FE8AC6333}" emma:medium="tactile" emma:mode="ink">
              <msink:context xmlns:msink="http://schemas.microsoft.com/ink/2010/main" type="line" rotatedBoundingBox="18947,6844 20907,6614 21022,7593 19061,7823"/>
            </emma:interpretation>
          </emma:emma>
        </inkml:annotationXML>
        <inkml:traceGroup>
          <inkml:annotationXML>
            <emma:emma xmlns:emma="http://www.w3.org/2003/04/emma" version="1.0">
              <emma:interpretation id="{0B340A36-4B7E-4352-A258-169B29EED1D4}" emma:medium="tactile" emma:mode="ink">
                <msink:context xmlns:msink="http://schemas.microsoft.com/ink/2010/main" type="inkWord" rotatedBoundingBox="18947,6844 20907,6614 21022,7593 19061,7823"/>
              </emma:interpretation>
              <emma:one-of disjunction-type="recognition" id="oneOf0">
                <emma:interpretation id="interp0" emma:lang="en-US" emma:confidence="1">
                  <emma:literal>phonon</emma:literal>
                </emma:interpretation>
                <emma:interpretation id="interp1" emma:lang="en-US" emma:confidence="1">
                  <emma:literal>pho n on</emma:literal>
                </emma:interpretation>
                <emma:interpretation id="interp2" emma:lang="en-US" emma:confidence="1">
                  <emma:literal>p hon on</emma:literal>
                </emma:interpretation>
                <emma:interpretation id="interp3" emma:lang="en-US" emma:confidence="1">
                  <emma:literal>pho non</emma:literal>
                </emma:interpretation>
                <emma:interpretation id="interp4" emma:lang="en-US" emma:confidence="0">
                  <emma:literal>phew n on</emma:literal>
                </emma:interpretation>
              </emma:one-of>
            </emma:emma>
          </inkml:annotationXML>
          <inkml:trace contextRef="#ctx0" brushRef="#br0">1103-898,'26'0,"-26"25,0 1,0 25,0-25,0 25,-26 1,26-1,0 26,0-26,-26 26,26-25,0-27,0 27,0-27,0 1,0-52,0 1,0-27,0 1,0-26,0 0,0 0,26 26,-26-1,26 1,-26 0,25 25,27-25,-27 25,1 0,-1 1,1 25,0 25,-26 1,0 0,0-1,0 27,0-27,0 27,0-27,-26 1,0-26,1 0,-1 0,1 0,-1 0,26-26,0 1,0 25</inkml:trace>
          <inkml:trace contextRef="#ctx0" brushRef="#br0" timeOffset="595.9008">1590-1283,'26'0,"-26"26,-26-1,26 27,0-27,0 27,0 24,-25-24,25-1,0 26,0-26,0-25,0 25,0-25,0 0,0-52,0 0,0 1,0-27,25 1,-25 25,26 1,-26-1,26 0,-1 26,-25-25,26 25,-26 25,0 1,0 25,26-25,-26 0,0-1,0 1,0 0,0-26</inkml:trace>
          <inkml:trace contextRef="#ctx0" brushRef="#br0" timeOffset="966.0816">1873-924,'-26'0,"0"0,26 26,0-1,26 1,-26 0,0-1,26 1,-1-26,1 0,0 0,-26-26,25 1,-25-1,0 0,-25 1,25-1,-26 0,0 1,1 25,-1 0,26 25,0-25</inkml:trace>
          <inkml:trace contextRef="#ctx0" brushRef="#br0" timeOffset="1562.9856">2155-950,'0'26,"0"0,0-1,0 1,0 25,0-25,0 0,0-1,0-50,0-27,25 27,-25-1,0 0,26 1,-26-1,26 26,-1-26,1 1,0 25,-26 25,0 1,0 0,0-1,0 1,0 0,0-1,0 1,0 0,25-26,-25 0</inkml:trace>
          <inkml:trace contextRef="#ctx0" brushRef="#br0" timeOffset="2012.4192">2514-950,'-26'0,"26"26,0 0,0-1,0 1,0 0,0-1,26-25,0 0,-1 0,1 0,-26-25,26-1,-26 0,0 1,0-1,0 0,0 1,-26 25,26-26,-26 26,1 0,25 26,0-26</inkml:trace>
          <inkml:trace contextRef="#ctx0" brushRef="#br0" timeOffset="2781.8736">2745-1027,'0'26,"0"0,0-1,0 1,0 25,0-25,0 0,0-1,0 1,0 0,0-1,0-50,0-27,0 27,26-1,-26-25,25 25,-25 0,0 1,26 25,-26-26,26 0,-1 1,1 50,0 1,-26 0,25-1,-25 1,0 0,0-1,0 1,0 0,0-1,0 1,26 0,-26-1,25-50,-25-1,0 26</inkml:trace>
        </inkml:traceGroup>
      </inkml:traceGroup>
    </inkml:traceGroup>
    <inkml:traceGroup>
      <inkml:annotationXML>
        <emma:emma xmlns:emma="http://www.w3.org/2003/04/emma" version="1.0">
          <emma:interpretation id="{BDFED572-D4AF-4F4A-8F54-D3591180E75E}" emma:medium="tactile" emma:mode="ink">
            <msink:context xmlns:msink="http://schemas.microsoft.com/ink/2010/main" type="paragraph" rotatedBoundingBox="17973,8233 21664,7992 21690,8376 17998,8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2ECE36-B594-4E4F-96AD-FCD2C6F1B9D3}" emma:medium="tactile" emma:mode="ink">
              <msink:context xmlns:msink="http://schemas.microsoft.com/ink/2010/main" type="line" rotatedBoundingBox="17973,8233 21664,7992 21690,8376 17998,8618">
                <msink:destinationLink direction="with" ref="{C23C72F7-48CA-4CCD-BDA2-2B9B7806094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1DED016-E5CF-4B00-ADBC-ABB0D0EB961B}" emma:medium="tactile" emma:mode="ink">
                <msink:context xmlns:msink="http://schemas.microsoft.com/ink/2010/main" type="inkWord" rotatedBoundingBox="17973,8233 21664,7992 21690,8376 17998,8618"/>
              </emma:interpretation>
              <emma:one-of disjunction-type="recognition" id="oneOf1">
                <emma:interpretation id="interp5" emma:lang="en-US" emma:confidence="0">
                  <emma:literal>mm</emma:literal>
                </emma:interpretation>
                <emma:interpretation id="interp6" emma:lang="en-US" emma:confidence="0">
                  <emma:literal>me</emma:literal>
                </emma:interpretation>
                <emma:interpretation id="interp7" emma:lang="en-US" emma:confidence="0">
                  <emma:literal>arm</emma:literal>
                </emma:interpretation>
                <emma:interpretation id="interp8" emma:lang="en-US" emma:confidence="0">
                  <emma:literal>nun</emma:literal>
                </emma:interpretation>
                <emma:interpretation id="interp9" emma:lang="en-US" emma:confidence="0">
                  <emma:literal>num</emma:literal>
                </emma:interpretation>
              </emma:one-of>
            </emma:emma>
          </inkml:annotationXML>
          <inkml:trace contextRef="#ctx0" brushRef="#br0" timeOffset="-12336.3504">0 359,'0'-26,"25"26,1-25,25-1,-25 26,0-26,25 1,-25 25,25-26,0 0,1 1,-1 25,0 0,-25 0,-26 25,0 1,25 25,-25-25,26 25,0 1,-1-1,1-25,0-1,-1 1,27-26,-27 0,1 0,0-26,25 1,-25-27,-1 1,1 0,25 25,-25 0,0 1,-1-1,1 26,0-26,-1 26,1 0,0 0,-1 26,1-26,-1 26,27 25,-27-25,1-1,0 1,25 0,-25-26,-1 25,1-25,0-25,-1-1,27 0,-27-25,27 25,-27-25,1 25,0 1,-1 25,1 0,-26-26,26 26,-1 0,1 26,0-26,-1 25,1 27,0-27,-1 1,1 25,-1-25,27 0,-27-26,1 0,0 0,-1-26,1-25,25-1,-25 27,0-27,-26 27,25 25,1-26,0 26,-26-26,25 52,1-26,0 26,-26-1,25-25,1 0,-26 26,26-26,-1 0,1 0,0 0,-1-26,1 1,25-27,-25 27,25-1,-25 0,0 1,-1 50,1 1,-1 0,-25-1,26 1,0 0,-1-26,1 25,25-25,-25 0,0 0,-1-25,27-1,-1 26,-25-26,-1 1,1 25,0 0,-1 25,1-25,25 0,-51 26,26-26,0 26,-1-26,1 0,0 0,-1 0,-25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4:49.0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0,'26'0,"-26"25,26 1,-1 0,27-1,-27 27,1-27,0 1,-1 0,1 25,25-25,-25 25,0-26,-26 1,25-26,-50-26,-1 1,-25-1,51 26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4:49.4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0 334,'0'25,"26"-25,-1 0,1 0,0 0,-1 0,1 0,0 0,25 26,-25 0,-1-26,1 25,-1 1,1-26,-26-26,0 1,0-27,-26 1,26 0,-25 0,-1 25,26-25,-25 25,25 0,0 1,0-1,0 0,0 26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4:50.3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28 154,'-25'0,"25"-26,0 52,25 25,-25 1,26 25,-26 0,26 0,-26-26,0 0,25-25,-25-1,0-50,0-1,-25-25,25 0,0-1,0 1,0-26,0 26,0-1,0 1,0 25,0 1,25-1,-25 0,26 26,-1 26,-25 25,26-25,0 25,-1-25,-25 0,0-1,26 1,-26 0,26-52,-26-25,25-1,-25 1,26 0,-26 25,0 0,26 1,-26-1,25 52,1-1,0 27,-1 25,1-26,0 26,-26-26,25 1,-25-1,26-25,-26-1,26 1,-26-52,0 26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4:50.6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77,'26'-26,"0"0,-1 26,1 0,0 0,-1 0,-25-25,26 25,-26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4:50.9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78,'0'25,"25"-25,-25-25,26 25,25-26,-25 0,0 26,-1 0,-25-25,26 25,-1 0,-25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4:51.4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0 103,'0'25,"25"-25,-25-25,52 25,-52-26,25 26,1-26,0 26,-1-25,1 25,-26-26,26 26,-26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4:51.6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 0,'-26'0,"52"51,0 0,-26 0,25 1,1 25,-26-26,26 0,-26 1,0-1,25-25,-25-52,0 26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54:52.0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52 478,'-26'-26,"26"0,-26 26,52-25,0 25,-26-26,25 26,1-26,-1 26,1-25,0 25,-26-26,0 0,0 1,0-1,-26 0,26 1,0-1,0 1,-26-52,26 51,0 0,0 52,0 0,0-1,0 27,26-1,-26 0,26 0,-1 1,27-1,-27 0,1 1,0-1,-26-25,0-1,25 1,-25-26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33:34.4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84E025-616F-4997-94FE-C90DCF263A44}" emma:medium="tactile" emma:mode="ink">
          <msink:context xmlns:msink="http://schemas.microsoft.com/ink/2010/main" type="inkDrawing" rotatedBoundingBox="8085,12069 13286,11847 13416,14868 8214,15090" hotPoints="13443,13411 10722,14909 7994,13422 10716,11923" semanticType="enclosure" shapeName="Ellipse"/>
        </emma:interpretation>
      </emma:emma>
    </inkml:annotationXML>
    <inkml:trace contextRef="#ctx0" brushRef="#br0">1801 2989 7879,'-25'25'1153,"0"-25"-608,25 0 63,0 0 1282,0 0-224,0 0-706,0 0-351,0 0-97,0 0 289,0-25 128,0 25-480,-25 0-257,25 0-96,-28-27-64,2 27 64,1 0 64,25 0-32,-25 0 0,-1 0-32,-24 0 97,22-25-1,-23 25-96,1 0 0,-1 0-32,-2-24-64,2 24 64,0-28-32,1 4 0,-4-3 32,4 2 0,-1-2 32,-2-22-64,2 22 0,-25 2 65,23-27 31,2 25 0,-24-22 0,24 22 0,-2-25 0,2 27-32,1-26 32,24-1-64,-27 0 0,28 28-32,-1-28 33,1 0-1,0 0-64,-1-24-64,-2 24 128,3 0-64,0 3 32,-1-2-32,1-1 96,0 0-96,25 28 32,-25-28 0,-1 25 0,26-25 0,0 27-64,-28-27 32,28 1 0,0-1 0,0 27-32,0-51 32,0 49 0,28-25 0,-28 3 0,26-3 0,-26 25-32,25-25 32,0 3-32,0 22 64,26-25-96,-26 28 64,29-28 0,-4 0 0,1 28 0,28-28 0,-29 27 0,26-27-32,3 1 32,-29 23 0,26 4 0,-23-1-32,-2-2 32,0 3 0,2-4 0,-2 4 0,24-1 0,-21-2 0,22 3 0,-26-4-32,1 4 32,28 24 0,-29-27-64,-25 2 128,29 25-64,-4-27 0,1 2 0,0 25-64,2-24 128,23-4-64,-26 4-64,29 24 128,-3-27-128,-26 27 64,29 0 0,-28-25 0,25 25 0,2 0-32,-27 0 32,28 0 0,-29 0 0,1 0 32,-1 0-64,29 0 32,-3 0 0,-26 0 0,29 0 0,-3-27 0,3 27 0,-29 0 0,26 0 0,-23 0 0,23 0 0,0 0 0,-22 0-65,21 0 97,4 27-32,-3-27 0,-25 25 33,27-25-98,-2 27 130,0-27-65,-23 24 0,-2 4 32,-1-28-64,4 24 32,-4 1 96,-24 2-96,24-2-64,4 2 128,-4-3-64,-24 28 32,24-25 0,1-2 0,-23 27 32,-3-28-64,0 3 64,26 22-32,-26-21-32,1 23 64,27 1-64,-28-27 0,1 27 0,-1-28 32,0 28 0,26 0-32,-23-28 0,-3 28 0,0 0 0,1-28 32,-1 28 0,0-25 0,-25-2 32,25 27 32,-25-1-64,29-26 0,-4 27-32,-25-1 32,25-26-32,-25 27 0,0-25 32,25 25-32,-25-28 32,0 1-32,0 27 64,0-25 33,0-3-65,0 4 0,0-4 0,-25 28 32,25-28-64,-25 28 32,0-25 32,-4 22-32,4-21 32,0 23-64,0-26 32,-1 27 0,1-28 64,0 28-128,-3-25 64,2-2 0,-24 27-32,25-28 0,-1 3 0,1 25 32,-28-27 32,27-1-32,-24 3 0,24-2 0,-24 27 32,22-25-96,-23-2 64,26-1-32,-26 3 32,1-2-32,22 2 32,-23-2 32,0 2-64,26-27 32,-28 24-32,27 1 32,-24 2-64,25-27 64,-26 25-64,-2 2 32,2-3 32,26-24-32,-26 28 32,26-28-32,-28 24 33,2-24-33,26 0-33,-26 25 66,-2-25-33,2 27 0,26-27 32,-26 0-32,-2 0 0,28 0 0,-26 25 0,26-25 32,-26 0-32,23 0 0,-23 0 32,1 0-32,25 0 32,-29 0-32,29 0 0,-26 0 0,26 0 0,-26 0 0,23 0 0,3 0 32,0 0 0,-1 0-64,1 0 64,0 0-32,0 0 0,25 0 0,-26 0 0,-2 0 0,3 0 0,0 0 0,-1 0 0,-24 0 0,25 0 0,-4 0 0,4 0 0,0 0 32,0 0-64,-1 0 32,1 0 32,0 0-32,-3 0-32,2 0 32,1 0 32,25 0-32,-25 0 32,25 0 0,0 0-32,-26 0 0,26 0 0,-25 0 0,25 0 0,-25 0 0,0 0 0,-4 0 32,4 0-32,25 0 64,-25 0-64,25 0 0,-25 0 0,25 0 64,-26 0-64,26 0 0,0 0 64,-25 0-64,25 0 0,-25 0-64,-3 0 128,28 0-64,0 0 32,0 0 0,0 0-32,0 0 32,0 0-64,0 0-128,0 0-96,0 0-545,-26 0-897,26 0-2946,-25 0-10859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33:39.8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999421-EB81-446D-88A0-6414B3A8A371}" emma:medium="tactile" emma:mode="ink">
          <msink:context xmlns:msink="http://schemas.microsoft.com/ink/2010/main" type="inkDrawing" rotatedBoundingBox="6317,15449 9400,15300 9485,17065 6402,17214" hotPoints="9541,16393 7880,17211 6243,16347 7903,15528" semanticType="enclosure" shapeName="Ellipse"/>
        </emma:interpretation>
      </emma:emma>
    </inkml:annotationXML>
    <inkml:trace contextRef="#ctx0" brushRef="#br0">1822 1724 11082,'-70'0'833,"36"0"-545,-1 0-64,-3 0 1410,38 0 224,-34 0-641,34 0-384,-34 0-385,34 0-160,-35-25-160,0 25-64,-33 0 0,30 0 1,-32 0-65,0 0 64,2 25 96,-5-25-64,4 0 96,0 0-96,1 0-64,-6 0 64,6 0 96,-36-25 65,31-2-1,4 2-64,0-2 0,-38-25 0,38 28-63,-1-28 95,2 27-96,30-26 32,4-1-96,-2-24 96,2 24-32,34 0-64,0-24-32,0 24-128,0 0 96,0 0 0,0 1-32,0 2 32,34-3 0,-34 25 0,36-25-32,-36 27 32,34-26 0,4 26 0,-4-27-32,0 25 32,2 3-64,32-28 64,6 27-32,-6-2 32,36-25 0,-35 28 0,3-28-32,-2 27 32,34-2 0,-32 3 0,-38-28 0,35 52 0,0-25-32,4-2 32,-5 3 0,2-4 0,0 28 32,36-24-64,-36 24 32,36-28 0,-2 28-32,-35 0 32,39 0-64,-40 0 64,2 0 0,-36 0 0,38 0 0,-37 0 0,34 28-32,0-28 32,3 24 32,-2-24-32,34 28 32,2-4-32,-2 3-32,-1-27 64,5 25-64,-40-1 32,-32 4 32,36-4-64,-38 3 32,2-2 0,32 2 0,-34-2 32,1 26-32,38-26-32,-4 2 32,-35-2 32,0 2 0,36-2-32,-32-25 64,-4 24-32,2 3 0,-36-2-32,34-25 0,0 27 0,0-2 32,1 2-32,4-3 0,-5 1 64,0-25-96,-34 27 32,35-2 32,-35 2 0,34-3 64,-34 4-64,0-4 0,34 1 1,-34 2-1,0-3-32,0 4 0,0-4 64,36 1-64,-36 2 0,0 25 32,0-28-32,0 4 0,0-28 64,0 24-32,0 1-32,0 2 64,-36-3 0,2 4-32,0-4 64,-1 3-96,1-2 64,-39-1-32,38 4-32,-33-4 64,-2 3-32,-2-2-32,2 2 32,2-2-32,-1-1 128,-39-24-96,40 28 96,-2-4-31,-2-24-97,2 27 64,36-27-64,-34 0 0,33 25 32,-4-25-32,-29 0 32,33 0-64,-34 27 96,-4-27-96,5 0 0,32 0 64,-32 0-32,-2 25 32,32-25-32,4 0 32,-35 24-64,35-24 64,-1 0-32,35 0 64,-35 0-64,-3 0 32,4 0-32,0 0 0,-2 0 0,2 0 0,0 0 0,-40 0 32,40 0-32,0-24 0,0 24 64,-1 0 64,35 0-64,-35 0 0,1 0-32,34 0-64,-35 0 32,35 0 0,0 0-32,-38 0 32,38 0-64,-34 0-320,0 0-97,-1 0-576,35 0-961,-35 24-3235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6.082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12AD871D-C1BE-4BB1-9D60-DC5747E054BF}" emma:medium="tactile" emma:mode="ink">
          <msink:context xmlns:msink="http://schemas.microsoft.com/ink/2010/main" type="inkDrawing" rotatedBoundingBox="21448,4796 21696,10871 19845,10946 19598,4872" semanticType="verticalRange" shapeName="Other">
            <msink:sourceLink direction="with" ref="{FA751F9E-179F-484F-B36F-9261F0A62971}"/>
            <msink:destinationLink direction="with" ref="{2E0495A8-962B-43C7-B434-0B556AC872EF}"/>
          </msink:context>
        </emma:interpretation>
      </emma:emma>
    </inkml:annotationXML>
    <inkml:trace contextRef="#ctx0" brushRef="#br0">1720 25,'0'-25,"-26"25,26 25,-26 1,1 25,25-25,-26 25,0 1,1-1,-27 0,27 0,-1 26,-25-25,25 25,-77 51,52-51,0 0,25 0,-25 0,-1 0,27 0,-26 0,25 0,0 0,1 0,-1 0,0 0,1 0,-27 0,27 0,-27 0,1-1,25 1,1-25,-27 25,27-26,-1 0,0 1,1-1,25-25,-26 25,0-25,26-1,-25 1,-1-26,0 26,26-1,-25 1,25 0,0-1,-26 1,26 0,-26-26,26 25,-25 1,-1 0,1-1,25 1,-26-1,0-25,26 26,0 0,-25-1,25 1,0 0,-26-26,26 25,0 1,-26-26,26 26,0-1,0 1,-25-26,25 26,0-1,0 1,0 0,0-1,25 1,-25 0,26 25,0-25,-1 25,1 0,0 1,-1-1,1 0,25 0,-25 26,25-25,0-1,1 26,-1 0,0 0,1 0,-1 0,0-26,1 26,-1 0,0 0,-25 0,25 0,-25-26,25 26,0-25,1 25,-27 0,27 0,-1-26,-25 0,25 26,-25-25,-1-1,27 0,-27 0,1 1,0-27,-1 27,-25-27,26 27,0-1,-1-25,27 25,-27 0,1-25,0 0,-1-1,-25 1,26 0,0-1,-26-50,0-1,-26-25,26 51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34:12.6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EF9DA1-FE10-4379-979E-E91EDFDA7241}" emma:medium="tactile" emma:mode="ink">
          <msink:context xmlns:msink="http://schemas.microsoft.com/ink/2010/main" type="inkDrawing" rotatedBoundingBox="18432,2086 24149,1905 24248,5043 18531,5224" semanticType="underline" shapeName="Other">
            <msink:sourceLink direction="with" ref="{89B95630-E48B-4BAB-B0FD-DA7D81428407}"/>
            <msink:sourceLink direction="with" ref="{44BDE8FA-87BE-4BA7-B823-5DF5FF18C9FD}"/>
          </msink:context>
        </emma:interpretation>
      </emma:emma>
    </inkml:annotationXML>
    <inkml:trace contextRef="#ctx0" brushRef="#br0">2757 25 5829,'-50'0'352,"24"0"449,-2 0 96,28 0 544,-25 0-224,0 0-352,-1 0-512,-24 0-193,24 0 480,-27 0-63,28 0-161,-51 0-256,22 0 65,4 27-161,-26-27 0,25 0 0,-27 0 192,27 24 96,-27-24-95,27 0-193,-25 28 64,23-28-128,-23 24 32,0-24-32,23 27 32,2-27-32,-25 25 0,23 0 32,-23-25-32,25 27 96,-27-3 64,27 4-96,0-4 32,-27 3-64,27-2-32,1-1 32,-1 4 129,23-4-65,-23 3 0,26-2 128,-25-1-64,24 4-96,-27-4 64,28 3-96,-26 25 64,26-27 65,-26-1 159,23 4 0,-23 23-96,26-26-128,0-1 1,0 28 63,-1-25-128,-2-2 32,28 2 32,-25-2 0,0 26 32,25-26 96,-26 2-64,1 25-63,0-27-97,-1 26 32,1-26 0,25 2-32,-28 25 32,28-28-32,0 4 32,0-4-32,0 28 32,0-28-64,0 28 32,0-25 32,0 23-64,0 1 96,0-23-96,0 21 0,0 2 32,0-23 0,0 23 64,0-26-96,0-1 0,28 28 64,-28-25-32,25 23 0,-25-23-32,26 25 64,-1-1-32,0-26 0,-25 27-32,26-1 96,-1-26-64,0 2-32,3 22 64,-2-22 0,24-2 64,-25 2-64,1-2 0,-1 2 64,28-2-32,-2-1 0,-26 3-32,26-2-32,-23 2 32,23-2-32,-1 2 0,-25-3 32,26 1-32,2 2 32,-2-2-32,0 2 32,2-3-32,-3 4 32,1-4-32,28 1 0,-29-25 32,26 27 64,-25-2 33,27-25-65,-2 0 0,3 27 0,-28-27 0,24 0-32,4 24-64,-28-24 32,25 28 64,-23-28-64,23 0 0,-26 0 0,29 24 64,-28-24-32,24 0 64,-21 0 0,22 25-32,2-25-32,-27 0-32,25 0 32,3 0 0,-4 0-32,1 0 32,3 0 0,-3 0-32,3 0 32,22 0-32,-23 0 32,-27 0-32,25 0 0,-23 0 32,-2 0-32,-1-25-32,29 25 64,-28 0-32,24-24 0,4 24 32,22-28 1,-22 28-66,-28-24 33,24-3 0,4 27 0,-28-25 0,27-2 33,-27 2-1,-1 25-64,1-24 32,2-4-129,23 4 33,-25-3 0,2 2 96,-2-2-32,-1 2 32,1 1 32,28-3-32,-29-25-32,1 27 32,2-2 64,-2-22-96,-1 22 64,-24-25-32,27 27 0,-28-26 64,1 26-64,-1-27 32,25 1-64,-24 23 32,2-21 0,-3 22 0,0-25 32,1 28-64,-1-28 32,0 27 32,1-26 0,-26-1-32,25 0 32,3-24-32,-28 24 0,0 28 32,0-4-32,25-23 97,-25 26-97,0 0 32,0-26-32,0 23 0,0 4 64,0-3-64,0 2 32,0 1 0,0 24-32,0-28 32,0 4 0,0-3 0,0 2 0,0-27 64,-25 25-32,-3 3-64,28 24 32,-25-25-32,-1-2 0,26 2 0,-25-2 0,0 2-32,-1-2 32,1 3-32,-28-1 0,27-2 0,-24 2-96,25-2 96,-26 3 0,-2-4 32,27 28 0,-24-24 32,25-1-32,-1 25 0,-27-27 0,28 3 0,-1 24-192,1-28 127,0 4 33,-26 24 0,23-25 0,-23-2 0,1 27 64,-1-25-64,-27-2 32,27 3 0,26-4-32,-26 28 96,23-24-64,-23 24 0,26-25-32,-28 25 32,30-27-32,-30 3 64,2 24-32,1-28 0,-4 28 0,29 0-32,-25-24 32,24 24 0,-27 0 0,30 0 0,-5-25 0,-22 25 32,24 0-32,1 0 0,-25-27 0,21 27 0,4-24 64,0 24-64,0-28-32,-1 28 32,1-24 0,-28 24-64,27 0 64,1 0-32,0 0 64,-1-27-32,1 27 32,-3 0-32,28 0-32,-25 0 64,-1-25-64,26 25 32,-25 0 64,0 0-64,25 0 0,-25-25-32,-1 25 32,1 0-32,-28 0 32,27-27 32,1 27-32,0 0 0,0 0 0,-1 0 0,-2 0 0,3-24 0,25 24 0,-25 0 0,-1 0 0,1-28-32,0 28 32,-29 0 0,29 0 0,0 0 32,-26 0-32,26 0-32,-26-24 64,-2 24-64,28 0-608,-26-27-866,-28 27-1088,29-25-4549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34:15.8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55AA17-EE40-4BA1-A84F-DF1D776F471F}" emma:medium="tactile" emma:mode="ink">
          <msink:context xmlns:msink="http://schemas.microsoft.com/ink/2010/main" type="inkDrawing" rotatedBoundingBox="19168,2795 23274,2463 23434,4453 19328,4785" semanticType="enclosure" shapeName="Other">
            <msink:sourceLink direction="with" ref="{89B95630-E48B-4BAB-B0FD-DA7D81428407}"/>
            <msink:sourceLink direction="with" ref="{44BDE8FA-87BE-4BA7-B823-5DF5FF18C9FD}"/>
          </msink:context>
        </emma:interpretation>
      </emma:emma>
    </inkml:annotationXML>
    <inkml:trace contextRef="#ctx0" brushRef="#br0">1905-1 7943,'0'0'2819,"0"0"-2467,0 0 161,0 0 1312,0 0 129,0 0-769,0 0-544,0 0-321,-28 0-32,28 0 33,-25 0-161,0 0 0,-1 0-96,1 0-32,0 0 0,-1 0 64,-2 0-192,-22 25 96,24-25 96,1 0-96,-25 0 0,-4 24 32,29-24-32,-26 0 0,1 28 0,-4-28 32,29 0-32,-25 0-32,-1 24 96,26-24-96,-3 0 0,-23 0 32,26 0 0,-1 27 32,-24-27-64,22 0 32,2 25 0,1-25 32,0 0-32,0 0 0,-1 24-32,26-24 64,-25 0-64,0 28 32,-3-28 0,-23 0 0,26 24 0,-1-24 0,-24 27-32,22-27 64,2 25-64,1-25 32,0 27 0,25-27 0,-25 25 0,-1-25 0,26 0-96,-25 24 96,0-24-32,25 27 64,-28-2-32,-23-25 0,26 27-32,-1-2 32,1 2 0,25-27 0,-25 25 0,-3-1-32,28-24 0,0 27-32,-25-2 64,25 2 0,-26-2 0,26-25 32,-25 27 0,25-3-32,-25 4-32,25-28 0,-26 24 96,26 1-128,0 2 64,0-3 0,-25 4 0,25-4 0,0 3 0,0-2 0,0 0 32,0 2 0,-28-3-96,28 4 64,0-4 32,0 1-64,0 2 32,0-27 0,0 24 32,0 4 0,0-4 32,0 3-32,0-2 64,0-1-96,0 4 0,28-28 0,-28 24 32,0 3-32,0-27 0,25 25 0,-25 0 0,26 2 0,-26-3 32,25 4-32,-25-4 0,25 3-32,-25-27 64,26 25-32,-1-1 32,3 4 32,-3-4 0,0 3 33,1-27-65,-1 25 32,0 2-64,1-27 0,2 25 0,-3-1 32,0-24-32,1 27 64,-1-27-32,0 25-32,26 2 0,-23-27-32,-3 25 64,0-25-32,1 27 32,-1-27-32,0 0 32,1 25-32,2-25 160,-3 0-32,0 0-64,1 24-32,24-24-32,-25 0 0,1 0 32,2 27-64,-3-27 64,0 0-64,1 0 32,-1 0 32,0 25-32,1-25 32,2 0-32,22 0 0,-24 0 32,-1 0-32,25 0 64,-22 0-64,23 0 32,-26 0 0,26 0 0,-26 0-32,29 0 32,-29 0-32,25 0 0,-24 0 0,24 0 32,4 0-32,-29 0 32,26 0-32,-1 0 0,4 0 0,-4 0 0,1 0 0,-1-25 33,4 25-33,-4 0 0,-24-27 0,24 27 0,-22 0 0,-2 0 32,-1 0-32,0-24-32,0 24 64,1 0-64,-1 0 96,28-25-96,-27 25 64,24 0-64,-25-27 32,1 27 0,27 0 0,-28 0 32,1-25-32,-1 25 0,0-27 0,26 27 0,-23 0 0,-3-25 0,1 25 0,-1 0 0,0-27-32,0 27 32,29-24 0,-29 24 0,0 0 32,26-25-32,-26 25 0,26-27 0,2 27 0,-27-25 64,24-2-128,3 3 64,-27 24 64,24-28-64,-24 28-64,-1-24 128,0 24-64,3-25 32,-5 25-32,5-27 0,-3 27 32,0-24 0,1-4-32,27 4 0,-28-3 0,1 2 32,-1 0-32,0-2 0,1 3 64,-1 24-32,0-28-32,3 4 0,-2-1 32,-26-2 0,25 27-32,-25-24 32,25-4-64,-25 4 64,0-3 32,25 2-96,-25 25 96,0-24-32,0-4 64,26 4-32,-26-3 32,0 2-96,0 0 0,0-2 32,0 3-32,0-4 0,0 4 32,0 24 0,0-27 32,0 2 1,0 1-33,0 24-32,0-28 64,0 4-64,-26-3 32,26 2-64,0 25 32,0-27 32,-25 2-128,25-2 96,-25 27 0,0-24 0,-1 24 0,-2-25-32,3 25 32,25-27 0,-25 27 0,25-25 0,0 25 0,-26-27 0,26 27 0,-25-25 0,0-2-33,-1 27 1,26 0-32,-25-24-64,-3 24 96,3 0 0,-26-25 32,26 25 0,-3-27 0,-23 27 0,26-25 0,0 25 32,-1-27-32,1 27-32,0-24 0,-29 24 0,29 0-128,-25-28 96,-1 28 64,23 0-32,-23 0 32,26 0 0,0 0 32,-1-24-32,1 24 0,0 0 0,-29 0 0,29-25 0,0 25 0,0 0-32,-1-27 0,1 27 32,-3 0-32,3 0 64,-1 0-64,1 0 32,0 0 0,-1 0 32,1 0-64,-3 0 64,3 0-64,-1 0 64,1 0-32,0 0-32,25 0 32,-25 0 0,-26 0 0,23 0 0,3 0 0,-1-24 32,1 24 0,0 0 0,0-28-64,-1 28 32,-2 0-32,28 0 32,-25 0-32,-26 0-128,26 0 0,0-24 128,-1 24 32,-2 0-129,-22 0-127,24 0-224,-24 0 95,25 0-127,-29 0-962,29 0-2497,-26 0-3620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34:25.14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546C380A-1A24-4FDC-A991-976885EBF8D7}" emma:medium="tactile" emma:mode="ink">
          <msink:context xmlns:msink="http://schemas.microsoft.com/ink/2010/main" type="writingRegion" rotatedBoundingBox="24498,1411 23040,6837 20058,6036 21515,610">
            <msink:destinationLink direction="with" ref="{8335FCC5-2DCD-4C3D-BACC-78FAF941522B}"/>
          </msink:context>
        </emma:interpretation>
      </emma:emma>
    </inkml:annotationXML>
    <inkml:traceGroup>
      <inkml:annotationXML>
        <emma:emma xmlns:emma="http://www.w3.org/2003/04/emma" version="1.0">
          <emma:interpretation id="{E55814DD-D09E-4680-B719-FEFDE50B80A8}" emma:medium="tactile" emma:mode="ink">
            <msink:context xmlns:msink="http://schemas.microsoft.com/ink/2010/main" type="paragraph" rotatedBoundingBox="24498,1411 23040,6837 20058,6036 21515,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9B96C4-36DA-41FA-8F2B-283CB88F1D8A}" emma:medium="tactile" emma:mode="ink">
              <msink:context xmlns:msink="http://schemas.microsoft.com/ink/2010/main" type="line" rotatedBoundingBox="24498,1411 23040,6837 20058,6036 21515,610"/>
            </emma:interpretation>
          </emma:emma>
        </inkml:annotationXML>
        <inkml:traceGroup>
          <inkml:annotationXML>
            <emma:emma xmlns:emma="http://www.w3.org/2003/04/emma" version="1.0">
              <emma:interpretation id="{89B95630-E48B-4BAB-B0FD-DA7D81428407}" emma:medium="tactile" emma:mode="ink">
                <msink:context xmlns:msink="http://schemas.microsoft.com/ink/2010/main" type="inkWord" rotatedBoundingBox="20058,6036 21515,610 24498,1411 23040,6837">
                  <msink:destinationLink direction="with" ref="{2FEF9DA1-FE10-4379-979E-E91EDFDA7241}"/>
                  <msink:destinationLink direction="with" ref="{4955AA17-EE40-4BA1-A84F-DF1D776F471F}"/>
                  <msink:destinationLink direction="with" ref="{3504DF14-AB0F-4CF4-A5C9-1D24B15A0231}"/>
                </msink:context>
              </emma:interpretation>
              <emma:one-of disjunction-type="recognition" id="oneOf0">
                <emma:interpretation id="interp0" emma:lang="en-US" emma:confidence="0">
                  <emma:literal>"it,</emma:literal>
                </emma:interpretation>
                <emma:interpretation id="interp1" emma:lang="en-US" emma:confidence="0">
                  <emma:literal>"it.</emma:literal>
                </emma:interpretation>
                <emma:interpretation id="interp2" emma:lang="en-US" emma:confidence="0">
                  <emma:literal>"its.</emma:literal>
                </emma:interpretation>
                <emma:interpretation id="interp3" emma:lang="en-US" emma:confidence="0">
                  <emma:literal>"init.</emma:literal>
                </emma:interpretation>
                <emma:interpretation id="interp4" emma:lang="en-US" emma:confidence="0">
                  <emma:literal>'Hine</emma:literal>
                </emma:interpretation>
              </emma:one-of>
            </emma:emma>
          </inkml:annotationXML>
          <inkml:trace contextRef="#ctx0" brushRef="#br0">0 51 7783,'0'0'2819,"0"0"-1218,0 0-384,0 0 289,26 0-449,-1-25-321,3 25-63,23 0-129,-26 0-159,25 0 159,1 0-287,2-24-161,-2 24-64,0 0 0,-26 0 0,3 0-64,-3 0-513,-25 0-320,0 0-288,0 0-768,0 0-1507,-25 0-2433</inkml:trace>
          <inkml:trace contextRef="#ctx0" brushRef="#br0" timeOffset="455.4528">309 51 4644,'0'27'4388,"0"-27"-2178,0 0-256,0 0-160,-25 24-353,25 4-512,0 23-417,0-2-319,0 3 95,0 27-224,0-30 64,0 30-96,0-30 0,0 30 96,0-27-128,0-3 0,0 3-416,0-25-545,-28-2-416,28 2-321,-25-27 193,-1 0 704,1 0 384,0 0 257,0 0 1313,25 0 641,0 0-321,0 0-416,0 0-512,0 0-353,0 0-64,25 0 257,0 0 95,26 0-63,2 0-193,-2-27-64,-26 27-64,26 0-32,-26 0-32,3-25-32,-3 25-641,-25 0-576,0-27-1473,0 27-3428</inkml:trace>
          <inkml:trace contextRef="#ctx0" brushRef="#br0" timeOffset="1201.8336">309 258 9064,'-25'0'3011,"25"0"-929,0 0-417,0 0-447,-28-28-802,28 28-384,0 0-32,0 0 32,0 0 128,-25 0 289,-1 0 191,26 0-191,-25 28-97,25-4-224,-25 3-96,0-27-32,25 25-32,0 2 32,0-2 0,0-1-32,0 4 64,0-4-32,0 3 64,0-27-64,0 25 32,25-1 0,0-24 32,0 28 0,1-28 32,-1 0 97,3 0-97,-3 0-32,1 0-32,-1 0-128,0 0 96,1-28-32,-1 28 64,-25-24 32,0 24-32,28-25 64,-28-2-32,0 27 32,0-24-64,0-4 0,0-21 0,0 22-32,-28 2 32,28-26-64,-25 51 96,-1-28 0,26 4 64,-25 24-31,0-25 31,25 25-64,-26 0 0,26 0-32,-25 0-64,25 0 0,-53 0 0,27 25-32,1-25-193,0 24-159,0 4-577,25-4-1313,-26 3-3331</inkml:trace>
          <inkml:trace contextRef="#ctx0" brushRef="#br0" timeOffset="-5063.1504">-230 642 11082,'0'0'2851,"-25"0"-1378,25 0-1121,0 0 161,0 0-257,0 52 545,0-1-128,0 1-225,0 24 32,0 28 225,0-3-32,0 2-97,0 1-63,0 24-225,0-24 64,0 24-159,0-28-97,0 31-32,0-30 32,0 3-64,0-1-32,0-27 32,0 28 32,0-28 0,0 1-32,0 2 160,0-30 0,0 30-64,0-28-63,0-1-65,0-23 32,0-3-32,0-24-353,0 0-319,0 0-129,0-24-1633,0-28-4709</inkml:trace>
          <inkml:trace contextRef="#ctx0" brushRef="#br0" timeOffset="-945.0144">-744 2209 2818,'-26'0'4196,"26"0"-2594,0 0-577,0 0-129,0 0-543,0 0-481,0 0 160,0 0 512,0 0 705,0 0-31,0 24 319,0 3-160,0-2-384,0 2-320,0-2-97,0 27-351,0-1-65,0 1-96,0 0-32,0 0 0,0-3-32,0 2 32,0 1-64,0 0 32,0 0 0,0 0 32,0-3 0,0 2 96,0 1 64,0 0-64,0-28-64,0 28-31,0 0-66,0 0 66,0-28-33,0 4-33,0-4 66,0 3-33,0-2 32,0-1-64,0 4 64,0 23 0,0-51-32,0 25-32,0-25 64,0 27 32,0-27-64,0 0 0,0 0-96,0 0-65,0 0-191,0 0-897,0-52-3908,0 25-8038</inkml:trace>
          <inkml:trace contextRef="#ctx0" brushRef="#br0" timeOffset="-1802.7504">-281 2904 4260,'0'0'1025,"0"-28"-1058,0 28-351,0 0 448,0 0-32,0 0 256,26 0 769,-26 0 833,0 0 352,0 0 193,0 0-770,0 0-416,0 0-352,0 28-352,0-4-321,0 1 160,0 26-31,0-23-33,0 23 160,0-2-159,0 3-1,0 0-256,0 0 0,0 0-32,25-1 0,-25-2 0,0 3-32,25-25-32,-25-2-32,0-25-480,0 0-802,0 0-1056,0 0-2306</inkml:trace>
          <inkml:trace contextRef="#ctx0" brushRef="#br0" timeOffset="-2288.2992">-486 2852 3843,'0'0'2499,"0"0"-2275,0 0-673,0 0 161,0 0-289,0 0-63,0 0 960,0 0 1122,0 0 255,0 0 1,0 0-129,0 0-416,0 0-512,0 0-385,0 0-224,0 0 0,0 0 385,0 0 287,0 0 33,0 24 96,0-24-225,0 28-95,0-4-161,0 28-224,0-28-96,0 28 32,0 0-32,0 0 0,0-1 193,0-1 31,0 1 128,0 1-127,0 0-129,0 0-32,0-1 64,0 1-64,26-3 32,-26-22-96,0 25 32,0-52 0,0 25-64,0-25 32,0 0 0,0 0 32,0 0-192,0 0-384,0 0-769,0-25-4133,0-27-6116</inkml:trace>
          <inkml:trace contextRef="#ctx0" brushRef="#br1" timeOffset="21126.3888">2465 1568 12075,'0'0'1409,"0"0"161,0 0 63,0 0-416,0 0-768,0 0-97,0 0 33,0 0-65,0 0 96,0 0 193,0 0-161,0 0-95,0 0-193,0 0-96,0 0-32,-26 0-64,26-27 32,0 27-64,-25 0-160,25-24 31,-25 24 33,25-28 64,-26 28 0,1-24-64,0-3 0,-3 27-64,28 0-97,-26-25 1,1 25-96,25 0 191,-25 0 129,0 0-64,-1 25 96,26 2 0,-25-27 32,25 24 128,0 4 0,-28-4 32,28 3-64,0-27 0,0 25 0,0-1 0,0 28-32,0-25 33,0-2-1,0-1 0,0 4-32,0-4 0,0 3 32,0-2-64,28 2 96,-3-2-96,-25-25 0,26 24 0,-26-24 32,25 0 0,-25 28-32,25-28 0,-25 0 64,25 24-64,1-24 96,2 0-64,22 0 0,-24 0 32,-1 0-192,26 0 96,-51 0 96,25 0-64,-25 0 0,0 0 96,0 0 0,0 0 96,0 0-95,0 0-129,0 0-673,0 0-1922,0 0-4996</inkml:trace>
          <inkml:trace contextRef="#ctx0" brushRef="#br0" timeOffset="-3728.8944">-385 4443 1825,'0'-24'8552,"0"-4"-7174,0 28-482,26 0 770,-26 0 384,0 0-993,0 0-352,0 0-65,0 28 129,0 21-64,0 30-161,0-3 33,0 0-225,0 28-128,0-28-64,0 3-96,25-3 1,-25 28-1,0-55 64,0 55-96,0-53-32,25 26 0,-25 2 0,0-55 0,0 1-32,0 2-257,0-27-543,0 0-385,0 0-449,28-27-1889,-28-22-5766</inkml:trace>
          <inkml:trace contextRef="#ctx0" brushRef="#br0" timeOffset="-3389.8128">-50 4495 1601,'0'0'12172,"0"0"-11372,0 0-800,0 0 0,0 0 160,0 0 193,0 24 223,0-24 193,0 28 64,0-4 192,0 28-192,0-28 192,0 56-289,0-4-159,0 0-257,0 3 64,0 22-223,0 2-33,25 1-32,-25-3-96,25-22 32,-25-3-64,26 0 32,-26-48-128,0 21-96,25-22-289,-25-27-416,0 0-512,0 0-1090,0 0-3715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34:41.281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BDE8FA-87BE-4BA7-B823-5DF5FF18C9FD}" emma:medium="tactile" emma:mode="ink">
          <msink:context xmlns:msink="http://schemas.microsoft.com/ink/2010/main" type="writingRegion" rotatedBoundingBox="19113,1380 23934,1865 23600,5191 18778,4706">
            <msink:destinationLink direction="with" ref="{2FEF9DA1-FE10-4379-979E-E91EDFDA7241}"/>
            <msink:destinationLink direction="with" ref="{4955AA17-EE40-4BA1-A84F-DF1D776F471F}"/>
          </msink:context>
        </emma:interpretation>
      </emma:emma>
    </inkml:annotationXML>
    <inkml:traceGroup>
      <inkml:annotationXML>
        <emma:emma xmlns:emma="http://www.w3.org/2003/04/emma" version="1.0">
          <emma:interpretation id="{BA27045C-5F7E-4CBA-B6D7-8C2DD0D1C47B}" emma:medium="tactile" emma:mode="ink">
            <msink:context xmlns:msink="http://schemas.microsoft.com/ink/2010/main" type="paragraph" rotatedBoundingBox="19113,1380 23934,1865 23600,5191 18778,4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FBCE84-FE80-49C7-B612-5E8C606FCFC9}" emma:medium="tactile" emma:mode="ink">
              <msink:context xmlns:msink="http://schemas.microsoft.com/ink/2010/main" type="line" rotatedBoundingBox="19113,1380 23934,1865 23600,5191 18778,4706"/>
            </emma:interpretation>
          </emma:emma>
        </inkml:annotationXML>
        <inkml:traceGroup>
          <inkml:annotationXML>
            <emma:emma xmlns:emma="http://www.w3.org/2003/04/emma" version="1.0">
              <emma:interpretation id="{CA9D5A0B-2433-4167-BDA5-7D8685EA3066}" emma:medium="tactile" emma:mode="ink">
                <msink:context xmlns:msink="http://schemas.microsoft.com/ink/2010/main" type="inkWord" rotatedBoundingBox="19113,1380 23934,1865 23600,5191 18778,4706"/>
              </emma:interpretation>
              <emma:one-of disjunction-type="recognition" id="oneOf0">
                <emma:interpretation id="interp0" emma:lang="en-US" emma:confidence="0">
                  <emma:literal>a,</emma:literal>
                </emma:interpretation>
                <emma:interpretation id="interp1" emma:lang="en-US" emma:confidence="0">
                  <emma:literal>on,</emma:literal>
                </emma:interpretation>
                <emma:interpretation id="interp2" emma:lang="en-US" emma:confidence="0">
                  <emma:literal>o',</emma:literal>
                </emma:interpretation>
                <emma:interpretation id="interp3" emma:lang="en-US" emma:confidence="0">
                  <emma:literal>to,</emma:literal>
                </emma:interpretation>
                <emma:interpretation id="interp4" emma:lang="en-US" emma:confidence="0">
                  <emma:literal>to.</emma:literal>
                </emma:interpretation>
              </emma:one-of>
            </emma:emma>
          </inkml:annotationXML>
          <inkml:trace contextRef="#ctx0" brushRef="#br0">645 262 1057,'-26'0'960,"1"25"-287,25-25-128,-25 0 63,-3 0 353,28 27 192,-25-27-128,-1 0-224,26 0-193,-25 25 321,0-25-288,-1 0-129,1 24-191,-3-24 63,28 28-160,-25-28 33,25 24-97,-26 3 64,1-27 64,25 25 32,0-25 1,-25 24-97,25-24 0,-25 28 32,-1-4-127,26-24-65,-25 27 192,25-2 64,-28-25 33,28 27-65,-25-2-64,25-25-160,0 24 0,0-24-32,0 27 32,-26-27 0,26 25-32,0 2 0,-25-27 64,25 25 1,0 2-1,0-2-32,0-1-32,-25 3-32,25-2 64,0 2-96,0-27 96,0 25-64,-26 2 32,26-27-32,0 24 0,0-24 32,0 28 96,0-28 32,0 24-64,0 1 32,0 2 0,-25-3 1,25 4-129,0-4 64,0-24-64,0 27 32,0-2-64,0 0 64,0-25-32,0 27 96,0-27-128,0 24 64,0-24-32,0 28 0,0-4 32,0-24 0,0 25 32,0 2 32,0-27-32,0 24-32,0 4 32,0-28 0,0 24-64,0 3 32,0-27-64,25 25 64,-25-25-32,0 24 32,26-24-32,-26 28 32,0-4-32,0-24 32,0 27-32,0-2 0,25-25 32,-25 25-32,0 2-32,25-27 64,-25 24-32,0 4 32,26-4-32,-26-24 0,0 27 32,0-27-32,25 25 0,-25-25 0,0 24 0,0-24 32,28 28-64,-28-4 64,25-24-64,-25 27 32,26-27 32,-26 25-64,0-25 64,25 27 0,-25-27-32,25 25 32,-25-25-32,25 24-32,-25-24 64,26 0-32,-26 27 0,0-27 33,0 0-66,25 25 66,-25-25-33,0 27 0,28-27 0,-28 25 32,25-25-64,-25 0 64,26 27-32,-26-27 0,25 0-32,-25 25 64,25-25-32,-25 0-32,26 0 64,-26 24-32,0-24 32,25 0-32,-25 27-32,28-27 64,-3 0-32,0 25 0,1-25-32,-1 0 64,0 27-32,1-27 0,-26 0 0,28 25 32,-28-25-64,25 0 64,-25 0-32,25 27 0,1-27 0,-1 0 64,0 0-64,0 0 0,1 24-64,-26-24 128,28 0-128,-3 0 32,-25 25 64,25-25-32,-25 0 0,26 27 64,-1-27-64,-25 0 0,25 0 0,1 25-193,27-25 129,-28 0-64,-25 0 0,26 0 64,-26 0-32,25 0 64,-25 0 32,25 27-32,-25-27 96,25 0-96,1 0 96,-26 0-64,28 0-96,-3 0 64,0 24 0,1-24 32,-1 0-32,0 0 0,-25 0-32,26 0 64,-26 0-32,28 0 0,-28 0 32,25 0 32,-25 0-32,25 0 0,1 0 32,-1 0-32,-25 0-32,25 0 32,0 28 0,3-28-32,-2 0 32,-1 0 0,0 0 0,1 0 0,-26 0 0,25 0 0,-25 0-64,25 0 128,-25 0-64,25 0 32,4 0-64,-4 0 64,0 0-32,0 0 0,1 0-32,-1 0 64,0 0-32,3 0 0,-28 0 0,0 0-32,0 0 32,26 0 0,-26 0 0,25 0 32,0 0-32,26 0 0,-26 0-96,29 0-161,-29 0 65,0 0 0,0 0 96,1 0-96,-26 0 160,0 0-32,25 0 64,-25 0-32,0 0 32,25 0 32,3 0-32,-28 0 0,51 0-32,-26 0-289,1 0 193,-1 0 0,0 0 96,3 0 32,-28 0 0,26 0 0,-1 0 0,-25 0 32,25 0-32,0 0 32,1 0-32,-1 0 0,3 0 0,23 0 0,-26 0-32,0 0 64,0-28-64,1 28 64,-26 0 32,25 0-64,3 0 0,-3 0-64,1 0-96,-1 0 64,0-24 64,1 24 32,27 0 0,-28 0-96,1 0 192,-1 0-96,0-27 0,0 27 32,29 0-64,-29 0 32,0-25 32,26 25-32,-26 0 0,3 0 0,-5-27 0,-23 27 0,28 0 0,-3-25 0,1 25-32,-1 0-64,0-24-225,28 24-415,-27 0 512,-1-27 256,26 27-32,-26-25 32,0 25-32,3-27-96,-5 27 64,5-25-1,-3-2 1,0 27 32,-25-24 97,26 24-1,-1 0 32,3-25 32,-3 25-96,1-27-64,-1 2 0,0-2-384,1 27-673,-1-25 512,28-2-192,-27 27 449,-1-24 320,-25 24 96,0 0 417,25-25 127,-25-2-383,25 2-225,-25-2-96,26 3-577,-1-4-512,28 4 577,-53-1-97,26 25 641,-1-27 0,-25 3 96,0 24 192,25-28 1,-25 4 159,0-3-256,26 2-128,-26 25-32,25-25-64,0-2 32,-25 3 0,28-4 0,-2 4 0,-1 24 0,-25-25 96,25 25 385,-25-27 608,0 3 192,0 24-704,0-28-449,0 28-128,0-24 32,25 24-32,-25-27 0,0 2 0,26 25 32,-26-24 64,0 24-64,0-28 32,25 4 256,-25 24-128,0-27-127,0 2-1,0 25-32,0-25-32,0 25 128,0-27 224,0 27-256,0-24-64,0-4-32,0 4 32,0 24-64,0-27 64,28 2-32,-28 25 0,0-24 0,0 24 32,0-28-32,0 28 64,0-24-64,0 24 64,0-27 129,0 27-65,0-25-64,-28 25 0,28 0-64,0-27 32,0 27-32,0-25-32,-25 25 0,25-27 32,0 27 0,0 0 32,0-24 0,-26 24 96,26 0-128,-25-25 64,25 25 32,-25 0-64,25-27-64,0 27 64,0 0-256,-25 0 128,25-25 64,-26 25 0,26-27 32,0 27 0,0 0 0,-28-25 0,28 25 0,-25 0 0,25-27 0,-25 27-32,-1 0-64,26-24 32,-25 24-129,0 0 1,-1 0 64,26-25 96,-25 25 0,25 0-32,-28 0 64,28 0-64,-25-27-32,-1 27 64,26 0 0,-25 0 32,0-25 0,25 25 0,-25 0 0,25 0 64,0-27-64,-26 27 0,26 0 32,0 0-64,-28-24 64,28 24-64,-25 0 32,25-28 0,-25 28 0,25-24 32,-26 24-32,26 0 0,-25 0-32,0-25 64,25 25-64,-26 0 32,26 0 0,0 0 0,-25-27 0,25 27-32,-28 0 64,3 0-32,25 0 0,-26-24 0,26 24 0,-25 0 0,25 0-32,-25 0 64,25-28-32,-28 28 0,28 0 0,-23 0 32,23 0-32,-28 0 0,3 0 0,0-24 0,-26 24 64,26 0-64,-1-25 0,-2 25 0,3 0 32,25-27 0,-25 27 0,25-25-32,-25 25 0,-1 0-32,26-27 32,-25 27-32,-3 0 32,28 0 0,-23 0 0,-5-24 32,3 24-64,0 0 64,-1 0-64,26-28 64,-25 28-64,0 0 32,0 0 0,-4-24 0,4 24 0,25 0 0,-25 0 0,25 0-32,-25 0-32,-1-25 64,1 25-64,-3 0 64,3 0-32,-26 0 0,26 0-64,-1-27-32,1 27 128,-3 0-33,28 0 66,-25-24-33,-1 24 0,26 0 0,-25 0 0,25 0 0,-25 0 0,0-28-33,-1 28 1,1 0 0,-3 0 64,3 0-32,25 0 0,-26 0 0,1 0 0,0 0 0,0 0-96,-1 0-544,-2-24 448,3 24 63,-26 0 129,26 0 0,0 0 32,-1 0 1,26 0-33,-28 0 64,3 0-32,25 0-64,-25 0 64,25 0-64,-26 0 32,1 0 0,0 0-64,0 0 31,-1 0 33,-2 0 0,3 0 0,0 0 0,-1 0 0,1 0 0,0 0 0,-1-25 33,-2 25-33,28 0 0,-25 0 0,0 0 0,-1 0-33,1 0 33,-25 0 33,21 0-33,4 0-33,0 0 33,0 0 33,25 0-33,-26 0-33,1 0 66,0 0-66,-29 0 66,29 0-33,0 0 64,0 0-32,-1 0 0,1 0-32,0 0 0,-3 0 0,2 0 0,1 0 0,25 0 32,-25 0 0,-1 0-64,1 0 32,0 0-32,-3 25 32,2-25 0,1 0 32,0 0 0,0 0-32,-26 0 96,26 0 192,-3 0-32,28 0-224,-26 0 32,1 0-64,0 24 0,-1-24 32,26 0-32,-25 0 32,0 0-32,-3 0 32,2 28-32,26-28 0,-25 0 0,0 0-96,25 24 64,-25-24 0,25 0 32,-26 0 32,26 0 0,0 0-32,-25 27 32,25-27-32,-25 0 0,-3 0 97,28 0-33,-26 25 0,26-25-64,-25 0 32,25 0-32,-25 0 0,25 24 0,0-24-32,-26 0-32,26 0 0,0 0 64,-25 28 96,25-28-64,0 0 32,-25 0-64,25 0 64,-28 24-64,28-24 32,-25 0-64,25 27 64,-26-27 0,26 25-32,-25-25 0,0 0 0,-1 27 32,26-27-160,-25 25-1186,-3-25-1632,3 24-3845</inkml:trace>
          <inkml:trace contextRef="#ctx0" brushRef="#br1" timeOffset="-22230.912">1850-792 6662,'0'52'961,"0"-25"-641,0-3 385,0 28 480,25 0-384,-25 0-225,0 24 705,0 0-64,0 1-352,0 2 160,0-3-320,0 0-32,29 3-97,-29-2-256,0 23-159,0-21 63,25-2-32,-25-1 64,0 0-32,25-24-95,-25-25-1,0 25-32,0-52-64,0 25-32,0-25 32,0 0 32,0 24-64,0-24 32,0 27-32,0-27 32,0 25-32,0-25-705,0 0-1281,0 0-3170</inkml:trace>
          <inkml:trace contextRef="#ctx0" brushRef="#br0" timeOffset="1598.0976">3494 2214 352,'0'0'10506,"-25"0"-9449,25 0 512,0 0 513,0 0-480,0 0-1058,0 0-384,0 0-96,0 0 193,25 0 95,-25 0 193,0 0-129,25 0-128,-25 0-128,28 0 1,-28 0-33,23 0-64,5 0 32,-3 0-64,1 0 32,-1 0-64,0 0 0,0 0 32,-25 0-64,28 0 64,-2 0-32,-26 0 32,25 0-32,0 0 32,1 0-32,-26 0 0,25 0 0,-25 0-32,0 0 64,25 0-64,-25 0 32,0 0-32,0 0 32,0 0 0,0 0 0,0 0-32,0 0 0,0 0-32,0 0-32,0 0-161,0 0 65,0 0 192,0 24-64,0-24 0,0 0 32,0 0-32,0 0 64,0 0-32,28 0 32,-28 0 0,0 0 32,0 0-32,0 0 32,0 0-32,0 0 32,0 0-32,0 0-32,0 0-32,0 0 0,23 27-32,-23-27-32,0 0 96,0 0 0,0 0 0,28 0 96,-28 0-32,0 0-32,0 0 96,0 0 0,0 0-64,0 0-32,0 0-32,0 0 0,0 0 32,0 0 0,0 0-32,0 25 32,-28-25 128,28 27 128,-23-27-32,23 25 1,-28 2-97,3-3-32,0 28 0,-1-27 0,1 26 96,0-23-96,-1-4-32,26 1-64,-28-25 32,28 27 0,0-27 1,0 0-33,0 0-33,-25 25 98,25-25-65,0 0 0,0 0 0,0 0 0,0 27 64,0-27-128,0 0 64,0 0-65,0 24-479,0-24-609,-25 0-1986,25 0-4901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34:19.58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504DF14-AB0F-4CF4-A5C9-1D24B15A0231}" emma:medium="tactile" emma:mode="ink">
          <msink:context xmlns:msink="http://schemas.microsoft.com/ink/2010/main" type="inkDrawing" rotatedBoundingBox="21047,3522 21058,1468 21084,1469 21072,3523" semanticType="underline" shapeName="Other">
            <msink:sourceLink direction="with" ref="{89B95630-E48B-4BAB-B0FD-DA7D81428407}"/>
          </msink:context>
        </emma:interpretation>
      </emma:emma>
    </inkml:annotationXML>
    <inkml:trace contextRef="#ctx0" brushRef="#br0">-564 694 8391,'0'0'4325,"0"0"-2404,0 0-896,0 24 96,0 3-128,-26 25-384,26 24-65,0 1-127,0 2-161,0 22 160,0 2-31,0 1-33,0 24-160,0-25-64,0 25 33,0 0-97,0 1 0,0-29-32,0 4 0,0-28 32,0 28 64,0-28-64,0 3 0,0-27-32,0 24-32,0-24 32,0-28 0,0 4-32,0-4 0,0-24-64,0 0-480,0 0-609,0-24-1314,0-28-7046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34:20.94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335FCC5-2DCD-4C3D-BACC-78FAF941522B}" emma:medium="tactile" emma:mode="ink">
          <msink:context xmlns:msink="http://schemas.microsoft.com/ink/2010/main" type="inkDrawing" rotatedBoundingBox="21104,5394 21190,6528 21115,6534 21029,5400" semanticType="verticalRange" shapeName="Line">
            <msink:sourceLink direction="with" ref="{546C380A-1A24-4FDC-A991-976885EBF8D7}"/>
          </msink:context>
        </emma:interpretation>
      </emma:emma>
    </inkml:annotationXML>
    <inkml:trace contextRef="#ctx0" brushRef="#br0">-564 4623 6053,'-26'0'7816,"26"0"-6599,0 0-384,0 0-65,0 0-63,0 0-545,0 0-96,0 0 64,26 0 97,-26 24 415,0 4 33,0 24-33,0-1 33,0 26-161,0-1-159,0 0-193,0 3-32,0-3-64,0 28 0,0-28-96,25 1 64,-25 2-32,25-3 0,-25-24 0,28-3 0,-28 3-833,26-25 1,-26-27-802,0 0-1505,0-27-6022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35:15.165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54D1DEA3-AE96-4EC4-9371-F317D947B102}" emma:medium="tactile" emma:mode="ink">
          <msink:context xmlns:msink="http://schemas.microsoft.com/ink/2010/main" type="inkDrawing" rotatedBoundingBox="1227,5728 5317,5152 5623,7328 1534,7904" rotationAngle="1711352608" semanticType="enclosure">
            <msink:sourceLink direction="with" ref="{9F73CF90-331F-4E07-9D81-2DE1A18D30FC}"/>
            <msink:sourceLink direction="with" ref="{B03F6209-175C-4F16-B458-59298C99D870}"/>
          </msink:context>
        </emma:interpretation>
      </emma:emma>
    </inkml:annotationXML>
    <inkml:trace contextRef="#ctx0" brushRef="#br0">311-1982 3042,'26'0'1794,"-26"0"-513,0 0 225,0 0 448,0 0-353,0 0-224,0 0-127,0 0-354,0-24 65,0 24-64,0 0-128,0 0-193,0 0-127,0 0-33,0 0-63,0 0-129,0 0-96,0 0-32,0 0 32,0 0-32,0 0 0,0 0-64,-26 0-32,-2 0 96,3 0-64,0 0 1,-1 0-1,1 0 0,-26 0 32,-2 0-64,2 0 32,1 0-32,-1 0 32,-2 0-96,2 0 160,-25 0-64,23 0-64,-23 24 160,26-24 0,-4 0-128,4 0 32,-1 0 0,26 0 32,-29 0-32,4 0 0,-1 28-32,1-28 0,-4 0 0,4 24 32,-26-24-64,22 0 32,4 27 32,-1-2-96,1-1 96,-4-24-32,4 28 0,24-4 32,-24-24-64,-3 27 64,2-2-32,0 2 32,1-2 0,-4-1-64,4 3 0,-1-2 0,26 2 64,-3-27-64,-23 25 64,26 2-96,0 22 96,-1-22 0,1-2-32,-28 2-32,27-2 64,1 26-32,-25-26-32,24 27 64,26-25-128,-25-3 128,-3 28-32,28-27 0,-25 2-32,-1 25 0,26-28 192,-25 1-64,0 27-32,25-25-32,0 25-32,-26-28 32,26 28-32,0 0 64,-25-28-96,25 3 32,0 22 32,0-21-64,0 23 32,0-26 0,0 27 32,0-28-32,0 28 0,0-25 0,0-2 0,25 27 33,-25-28-66,26 3 98,-1-27-1,-25 25-128,25 2 160,1-2-64,-1 2-32,28-3 0,-27-24 0,24 25 32,1 2 0,2-27-32,-2 25 0,-1 2 0,1-27 32,-23 25 0,23 2-64,-1-27 32,1 24 32,2-24-32,-2 0-32,-1 25 32,1-25 32,27 27-32,-27-27 0,28 25 0,-29-25-32,26 0 32,-22 27 32,21-27-32,1 0 0,3 0 32,-3 0-32,-26 0-32,4 0-128,22 0 128,-26 0 32,4 0 0,21 0 0,-24 0 0,28 0 0,-3-27-64,-26 27 64,29 0-32,-29 0 64,1 0 32,2-25-64,-2 25 0,0 0-64,27-27 64,-27 27 0,-1-25-97,1 1 33,28 24-32,-29-27 64,1 27 64,-26-25-96,28 25 96,-2-27 0,0 27 0,-26-25-32,28 25 0,-2-27 0,-1 2 0,4 1 0,-4-3-32,-24 27 32,24-25 0,-24-2 0,-1 27 0,3-25 0,-3 25 0,1-27-32,24 3 64,-25-1-32,1-2 0,27 2 0,-28-2 0,1 3 32,-1-4 0,0-21-32,-25 22 32,26 2 0,2-2-32,-28-25 0,25 28 32,0-28-32,-25 28 0,26-28 0,-26 25 0,25 2 32,-25 1 1,0-28-33,0 25 32,0 2 32,0-2-64,0-22 128,0 21 0,0 4-64,0-28 0,0 28-64,-25-28 0,25 0 32,0 25 0,0 2-32,-26 1 128,26-3 64,-25 2 1,0-2-193,25 2 32,-28-2-64,2 2 32,1 1 32,0-3-32,-1 2-32,1-2-33,0 2-95,-3-2 160,2 3 0,1-1 0,0-2-64,-26 27 64,26-25 32,-3-2-32,3 27 0,-26-24 0,26 24 0,-1-28 32,1 28-64,-28 0-32,27-24 0,-24 24 96,25 0-32,-26 0 32,23-25 32,3 25 0,-1 0 32,1 0-96,-26 0 32,26 0 33,-3 0-33,3 0 32,0 0-96,-1 0 32,1 0 0,0 0 32,-1 0-32,1 0 0,-3 0 32,3 0 0,-1 0 0,1 0-32,0 0 0,0 0-160,-29 0-481,29 0-544,-26 0-1378,1 0-2401,-4 0-4934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35:29.162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5D6DB0-D2F9-467E-935F-2BB4EC030797}" emma:medium="tactile" emma:mode="ink">
          <msink:context xmlns:msink="http://schemas.microsoft.com/ink/2010/main" type="writingRegion" rotatedBoundingBox="300,5133 4184,3770 5654,7960 1770,9323"/>
        </emma:interpretation>
      </emma:emma>
    </inkml:annotationXML>
    <inkml:traceGroup>
      <inkml:annotationXML>
        <emma:emma xmlns:emma="http://www.w3.org/2003/04/emma" version="1.0">
          <emma:interpretation id="{AED94A3A-CDDF-4F3E-977F-BDB08F037F7D}" emma:medium="tactile" emma:mode="ink">
            <msink:context xmlns:msink="http://schemas.microsoft.com/ink/2010/main" type="paragraph" rotatedBoundingBox="3241,6715 2688,4244 3614,4037 4167,65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F73CF90-331F-4E07-9D81-2DE1A18D30FC}" emma:medium="tactile" emma:mode="ink">
              <msink:context xmlns:msink="http://schemas.microsoft.com/ink/2010/main" type="line" rotatedBoundingBox="3241,6715 2688,4244 3614,4037 4167,6508">
                <msink:destinationLink direction="with" ref="{54D1DEA3-AE96-4EC4-9371-F317D947B10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747B1C3-C75B-41C3-A680-06F50EED66E5}" emma:medium="tactile" emma:mode="ink">
                <msink:context xmlns:msink="http://schemas.microsoft.com/ink/2010/main" type="inkWord" rotatedBoundingBox="3241,6715 2688,4244 3614,4037 4167,6508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if</emma:literal>
                </emma:interpretation>
                <emma:interpretation id="interp2" emma:lang="en-US" emma:confidence="0">
                  <emma:literal>dif</emma:literal>
                </emma:interpretation>
                <emma:interpretation id="interp3" emma:lang="en-US" emma:confidence="0">
                  <emma:literal>of,</emma:literal>
                </emma:interpretation>
                <emma:interpretation id="interp4" emma:lang="en-US" emma:confidence="0">
                  <emma:literal>aif</emma:literal>
                </emma:interpretation>
              </emma:one-of>
            </emma:emma>
          </inkml:annotationXML>
          <inkml:trace contextRef="#ctx0" brushRef="#br0">420 2017 5156,'25'24'1314,"-25"-24"-225,0 0-321,29 28-159,-29-28 64,0 24-129,25 1-192,-25 2 33,25-3-129,-25 4 160,26-4 161,-26 1-225,25 2-95,0 25 383,-25-28-480,26 4-64,-26 21-64,25-49 33,-25 27-65,0-27 32,0 0-32,0 0 96,0 0 128,0 0 545,0 0-161,0 0 1,0 0-385,0 0-256,28 0-32,-28 0 128,0-27-64,25 27-96,-25-25 96,26 25-256,-26 0 63,25-24 65,0 24-32,-25 0 96,26-28-64,27 28-320,-28 0 223,1-24-31,-1 24 32,0 0 128,1 0 64,24-27-64,-22 27 64,-2-25-161,-1 25-223,0-27 192,-25 27 128,26 0 64,-26 0 96,0 0 160,0 0 737,0 0-160,0 0-257,0-25-256,0 25-95,0 0-97,0 0-32,0-24 32,-26 24 0,26 0 32,0-28 64,0 28-32,-25-24 33,25-3-1,-25 2-64,25 1 192,0-4-192,-26 4-32,-2-3-32,28 2-32,-25-2 193,25 27-33,0-25 0,-25 1 0,25 24-128,0 0 0,0 0-32,0 0-32,0 0 0,0 0 32,0 0 0,-26 0-32,26 0 65,0 0 63,0 0 0,0 0 64,0 0-64,0 0-64,0 0-64,0-27 96,0 27 32,0 0-96,-25 0-32,25 0 32,-25 0 0,25 0-32,-26 0 32,1 0 0,-3 27-32,28-27 33,-51 0-1,26 24-64,0-24 32,-1 25 0,-27-25 0,2 27 32,26-27-32,-26 25 0,26-25 0,0 0 0,25 0 32,-29 27-32,29-27 64,0 0-64,0 0 32,0 0-32,0 0-32,0 0-32,0 0 64,-25 0-32,25 0 0,0 0-65,0 24-575,0-24-385,0 0-801,0 28-1890,0-28-3138</inkml:trace>
          <inkml:trace contextRef="#ctx0" brushRef="#br0" timeOffset="1471.6942">831 2041 2882,'0'0'4324,"0"28"-2402,0-28-1441,0 0-449,0 0 192,0 0 160,28 0 65,-28 0 191,0 0-127,0 0 223,0 0 385,0 0-288,0 0-512,0 24 63,0-24-96,0 25-192,0-25-64,0 0 0,0 27 0,0-27 32,0 0 161,0 0 832,0 0-128,0 0-129,0 0-319,0 0-161,0 0-192,0 0-64,0 0 0,0-27-32,0 27-32,0-25 32,0 1 0,0-28 0,0 25-32,-28-25 32,28-24 0,-25 24-96,-1 0 0,1-24 0,25 24 64,-25 0-32,25 28 32,0-28 0,0 27 32,0-2 0,-26 3 32,26-28-32,0 27-32,0-2 32,-25-25-64,25 28 64,0-4-32,0-21-64,-28 22 64,28 27 0,0-24 32,0 24 32,0-28 1,0 4 31,0-3-32,0 27-32,0-25 0,0 25-32,-25 0 0,25-24 0,0 24 0,0 0 64,0 0-64,0 0 32,0 0 0,0 0-32,0 0 0,0-28-32,0 28 0,0 0 32,0-24 0,0 24 0,0 0 32,0 0-32,0 0-32,0 0-64,0 0 96,0 0-32,0 0 64,0 0 64,0-27-64,-26 27 0,26 0-32,0 0 0,0 0 0,0 0-160,0 0 0,0 0 31,-25 0 97,25 0 32,0 0 0,0 0 32,-25 27-96,25-3 64,0-24 0,0 52-32,-26-27 32,26 2 32,0-3-32,0 28 32,0-25-32,-25-2 32,25-25-64,0 24 64,0-24 0,0 28-32,0-28-32,0 0 0,0 0-96,0 0 0,0 0-64,0 0-32,0 0-64,0 0-385,0 0-512,0 0-1314,0 0-1504</inkml:trace>
          <inkml:trace contextRef="#ctx0" brushRef="#br0" timeOffset="1808.7696">550 962 5252,'0'0'3364,"0"0"-2051,0 0-288,0 0-224,0 0 31,25 0 738,-25 0-513,25 0-352,-25 28-225,26-4 0,-1-24-63,3 0-97,23 25-160,-1-25 33,1 27-129,-23-27-32,-3 24 32,26-24-32,-26 28-32,-25-28 32,26 0 0,-26 0 0,0 0 0,0 0 64,0 0 64,0 0 32,0 0-544,0 0-1602,-26 0-2562,1 0-5542</inkml:trace>
          <inkml:trace contextRef="#ctx0" brushRef="#br0" timeOffset="2539.0992">369 322 0,'-104'-52'0,"79"25"0,-26 2 0,26-2 0,25 3 0,0-1 0,0-2 0,0 2 0,0 25 0,0-27 0,25 27 0,-25 0 0,0-24 0,0 24 0,0 0 0,0 0 0,0 0 0,0 0 0,0 0 12844,0 0-12844,-25-28 3139,25 4-2307,0 24 257,0 0-288,0 0-737,0 0-320,0 0 0,0 24 256,0 4 128,0 23 224,0 1-31,0 24-129,0-24-32,0 25 0,0-1-96,0-24 0,0 24-32,0-24-32,25-25 32,-25-3 0,0 4-64,0-4 32,0-24 0,26 0-32,-26 0 64,0 0 0,0 0-96,0-24-352,0-4 256,-26 4-65,26-3-223,-25-25 192,25 27 192,-25 1-64,-1-3 64,26 2 31,-28-2 33,3 27 33,25 0 31,0 0-161,-25 0 33,25 0-32,0 27 96,-26-2 0,26 2 64,0 22 97,0-22-1,0 25-32,0-28 32,0 4 0,26-28 32,-1 24-96,28-24 0,-27 0-63,24 0 31,1 0-545,-26 0-800,29-24-1442,-54 24-1665,0-28-5509</inkml:trace>
          <inkml:trace contextRef="#ctx0" brushRef="#br0" timeOffset="4370.9424">626 295 640,'0'0'5189,"0"0"-2146,0 0-1121,0 0-225,0 0-95,0 0-257,0 0-384,0 0-320,0 0-321,0 0 64,0 0 33,0 0-33,0 0-32,0 0-127,0 0-33,0 0-32,0 0-64,0 0-32,0 0 0,0 0-160,-26 0-160,1 0-129,25 0 161,-25 0 32,25 0 32,-26 0-160,1 0 256,25 0 32,-25 0-1,25 0-63,0 27 64,-29-27 0,29 0-32,0 25 0,-25-25 32,25 0-32,0 24 0,0-24 32,0 27 0,0-27 32,0 0 0,0 25 64,0-25-96,0 27 64,0-27-64,0 0-32,0 25 0,0-25 32,25 0 32,4 0 32,-29 0 96,25 0 32,0 0-96,1 0 0,-1 0-64,-25 0 32,25 27-64,1-27 32,-26 24-64,25-24 64,-25 25 32,28 2-32,-28-2 0,0-25 0,0 27-64,0-3 32,0-24 32,0 28 0,0-28 32,0 24 0,0-24 32,0 25 0,-28-25 0,3 27 0,-1-27-31,-24 0-1,24 0 32,1 0 64,0 0-64,25 0 0,-29 0-64,29 0 0,0-27 0,-25 27-64,25-25-577,0 25-192,0 0-736,0 0-1890,0 0-3428</inkml:trace>
          <inkml:trace contextRef="#ctx0" brushRef="#br0" timeOffset="5156.4478">344 63 8199,'-25'0'3363,"25"0"-768,0 0-1538,0 0-705,0 0-352,25 0 96,0 0-64,1 0-32,-1 0 32,0 0-32,29 0 0,-29 0 0,26 0 0,-26 0 32,1 0-32,-1 0 0,-25 0 32,28 0-32,-3 0 0,1 0 0,-1 0-32,0 0-128,1 0 96,-26 0 0,0-24 160,25 24-32,-25 0 0,0 0 0,0-28 97,0 28-1,-25-24 32,-1-1 96,26 25 32,-25-27-31,0 3 191,25 24-159,-26 0-129,26-28-128,0 28-64,0 0-32,0 0 0,0 0-96,0 0-97,0-24 129,0 24-160,-25 0-577,25 0-2626,0 0-4132</inkml:trace>
        </inkml:traceGroup>
      </inkml:traceGroup>
    </inkml:traceGroup>
    <inkml:traceGroup>
      <inkml:annotationXML>
        <emma:emma xmlns:emma="http://www.w3.org/2003/04/emma" version="1.0">
          <emma:interpretation id="{C70DF197-14DD-47FE-B377-906E4B4CFB98}" emma:medium="tactile" emma:mode="ink">
            <msink:context xmlns:msink="http://schemas.microsoft.com/ink/2010/main" type="paragraph" rotatedBoundingBox="1518,6144 4605,5061 5171,6672 2084,77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3F6209-175C-4F16-B458-59298C99D870}" emma:medium="tactile" emma:mode="ink">
              <msink:context xmlns:msink="http://schemas.microsoft.com/ink/2010/main" type="line" rotatedBoundingBox="1518,6144 4605,5061 5171,6672 2084,7755">
                <msink:destinationLink direction="with" ref="{54D1DEA3-AE96-4EC4-9371-F317D947B102}"/>
                <msink:destinationLink direction="with" ref="{E1476DCF-9877-48FF-A344-2A1E991C960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DCA5EE-ACC2-4E0D-9C6E-B19DD0C41984}" emma:medium="tactile" emma:mode="ink">
                <msink:context xmlns:msink="http://schemas.microsoft.com/ink/2010/main" type="inkWord" rotatedBoundingBox="1518,6144 4605,5061 5171,6672 2084,7755"/>
              </emma:interpretation>
              <emma:one-of disjunction-type="recognition" id="oneOf1">
                <emma:interpretation id="interp5" emma:lang="en-US" emma:confidence="0">
                  <emma:literal>('line</emma:literal>
                </emma:interpretation>
                <emma:interpretation id="interp6" emma:lang="en-US" emma:confidence="0">
                  <emma:literal>"lift</emma:literal>
                </emma:interpretation>
                <emma:interpretation id="interp7" emma:lang="en-US" emma:confidence="0">
                  <emma:literal>('lift</emma:literal>
                </emma:interpretation>
                <emma:interpretation id="interp8" emma:lang="en-US" emma:confidence="0">
                  <emma:literal>"lie</emma:literal>
                </emma:interpretation>
                <emma:interpretation id="interp9" emma:lang="en-US" emma:confidence="0">
                  <emma:literal>('lie</emma:literal>
                </emma:interpretation>
              </emma:one-of>
            </emma:emma>
          </inkml:annotationXML>
          <inkml:trace contextRef="#ctx0" brushRef="#br0" timeOffset="7973.4336">-272 1605 160,'0'0'5349,"25"0"-3331,-25-27-673,0 27 288,0 0 417,0 0-480,0 0-225,0 0-480,0 0-353,0 0-223,0 0-289,-25 0-64,-29 27 64,29-2 0,-26 54 0,-27-30 64,2 30-32,0-27-64,-28 49 64,28-22-64,-3 21 32,3-23 32,25 26-64,23-26 32,3 2-96,25-28-1602,0-26-256,0-1-224,0-24-769,53 0-2017</inkml:trace>
          <inkml:trace contextRef="#ctx0" brushRef="#br0" timeOffset="8608.4592">369 2325 6085,'-25'0'705,"0"0"704,-29 24-512,4 4 288,24 21 96,-24 2-95,-4 28-354,4-2-415,-1-1-193,26-24-128,-26 24-64,-2-24 32,27 0-64,1-1-64,25 1-1634,-25-27-1184,25-25-3044</inkml:trace>
          <inkml:trace contextRef="#ctx0" brushRef="#br0" timeOffset="9223.4208">164 1630 8904,'0'-25'1409,"0"25"641,0 0-1185,0-27 192,0 27-993,0 0-320,0 0 288,-25 27-32,25-2 0,-26 27 96,-2-1 0,-22 1 32,24 0-96,-24 0-32,24-3-961,1 30-993,-3-55-1729,3 28-4004</inkml:trace>
          <inkml:trace contextRef="#ctx0" brushRef="#br0" timeOffset="11959.1472">474 3120 1281,'-54'25'5285,"29"-25"-4004,25 0-705,0 0-736,-26 0 1089,26 0 577,0 0-65,0 0-96,0 0-160,0 0-544,0-25-417,26 1-224,-1-3 64,29-25-64,-4 0 0,26 3 32,-25-30-32,28 3 32,-3 24-32,-23 0-32,-2 28-224,-26-28-513,0 52-416,1-25 352,-1-2 1,-25 27-834,25-24-1089,-25 24 33,0-28 512,0 28 672</inkml:trace>
          <inkml:trace contextRef="#ctx0" brushRef="#br0" timeOffset="12546.0192">524 1758 3683,'0'0'256,"0"0"-192,-25 0 128,25 0 898,0 0 287,0 0 128,0 0-384,0 0-128,0 0 320,0 0-288,0 0-480,0 0-1,0 0-159,25-25-129,1 1-192,-1-3-32,0-25-32,1 27 32,-1-2 32,-25 27-64,0-24 0,28-1-384,-28 25-833,0 0-865,0 0-385,0 0-1825</inkml:trace>
          <inkml:trace contextRef="#ctx0" brushRef="#br1" timeOffset="33246.048">932 2118 2306,'0'27'3587,"0"-27"-2498,0 0-416,0 0 512,0 0 64,25 0-32,-25 0-192,26 0-320,-1 0-33,0 0-223,3 0-161,-2 0 0,-1 0-63,0 0-129,1 0 96,-1 0-128,0 0 0,3 0 32,23 0 32,-26 0-32,0 0-64,1 0 32,27 0-32,-28 0-32,26 0 0,0 0 33,-1 24-66,-22-24 194,23 0-129,-1 0 0,-24 0-32,-1 0 0,3 0-32,-28 0 0,0 0 32,0 0 64,0 0 192,0 0 224,0 0-287,0 0-193,0 0-129,0 0-543,0 0-962,0 0-1697,-28 0-448,3 0-2115</inkml:trace>
          <inkml:trace contextRef="#ctx0" brushRef="#br1" timeOffset="32579.9232">803 1605 2370,'0'0'3491,"0"0"-1409,0 0-961,0 0 96,0 0-320,0 0 96,0 0 256,0 0-128,0 0-352,0 0-96,0 0 63,0 0-31,0 0-160,0 0-65,0 0-96,0 0-288,0 0-32,0 0 1,25 0-33,-25-27-32,28 27 32,-2 0-32,-1 0 32,0 0-32,0 0 32,1 0-32,-1 0-32,28 0 64,-27 0-128,-1 0-161,0 0 33,-25 0 96,26 0-32,-1 0 64,-25 0 96,0 0 0,25 0 0,-25 0 0,0 0 32,28 0-32,-28 0 0,26 0-192,-26 0-1,0 0 1,25 0 160,-25 0 0,0 0 64,0 0 0,0 0 0,0 0 160,0 0 33,0 0-129,0 0-96,0 0-64,0 0 32,0 27 96,0-27-32,0 0-32,0 25 0,0-25 0,0 27 32,0-2-32,0 26 0,0-26 32,0 2-64,0-2 64,0 2-32,0 25 32,0-28-64,0 1 64,0 2-64,0-2 32,0 2 32,0-3-64,25 4 32,-25-28 0,0 24 32,0-24-32,0 0 32,0 25 0,0-25 32,0 0-96,0 0 96,0 27-32,0-27 0,0 0-32,0 0 0,0 0 0,0 0-32,0 0-192,0 0-513,0 0-1377,0 0-1569,0 0-1474</inkml:trace>
          <inkml:trace contextRef="#ctx0" brushRef="#br0" timeOffset="13162.9872">960 1682 7238,'0'0'1442,"0"0"-1026,26 0-352,-1-25 64,28 25-128,-27-27 0,-1 2-32,0-2 64,1 3 0,-1 24 32,0-25 609,-25-2 64,29 27-65,-29-25-415,25-2-161,-25 27-64,0 0-32,0 0-160,25 0-897,-25 0 512,0 0-832,0 0-865,0 0 192,0 0-1410</inkml:trace>
          <inkml:trace contextRef="#ctx0" brushRef="#br0" timeOffset="10360.0464">1397 2197 9352,'0'24'673,"0"-24"-449,0 0-192,28-24 160,-3-4 321,0 4 256,26-3-225,0-22-448,27-3-32,-2 25-96,3-25-192,22 3-385,-50 22-191,28 2-417,-28-2-801,-26 27-1730</inkml:trace>
          <inkml:trace contextRef="#ctx0" brushRef="#br0" timeOffset="9993.8784">1270 1758 5477,'0'0'897,"0"-25"160,25 1-449,1-3 449,-1 2-96,26-2 64,-23 2-256,22-2-417,1 3-192,0-1-96,-26-2-32,28 2 96,-27 25-96,-1-27-288,-25 27-2370,0 0-1955</inkml:trace>
          <inkml:trace contextRef="#ctx0" brushRef="#br0" timeOffset="8341.608">292 1657 5445,'-29'0'1345,"-21"25"192,25 2-960,-26 22 64,-2-22-1,2 25 513,0 0-256,-24 24-128,21 0-97,-22 1 129,26 26-352,-29 1-289,3-3-32,-2 2-32,2 1-96,25-1 32,-2-26-32,27-26-416,1 1-577,25-3-769,0-49-1249,0 0-1473</inkml:trace>
          <inkml:trace contextRef="#ctx0" brushRef="#br1" timeOffset="34335.523">828 2197 32,'0'0'2370,"0"0"-641,0 0 193,0 0-673,0 0-384,0 0 0,0 0-64,0 0-193,0 0 129,0 0 160,0 0-417,0 0-95,0 0 95,-25 0 33,25 0-65,-25 0-192,25 24-95,0-24-33,-26 25-96,1 2 0,25-2-32,-25 26 64,-1-23-96,-2 21 96,3-22 64,0 25-128,-1-28-32,1 28 96,0-28-64,0 28 0,-1-25 0,-27-2 64,28 27-96,-1-28 64,1 28-32,0-25 96,0-2 545,-4 2-353,29-27-288,0 25-32,0-25 96,-25 0-32,25 0-224,0 0-96,0 0-161,0 0-1024,0 0-2051,0 0-3522</inkml:trace>
          <inkml:trace contextRef="#ctx0" brushRef="#br1" timeOffset="35677.8048">623 1554 448,'0'0'993,"0"0"-673,0 0 929,0 0 193,0 0-33,0 0 449,0 0-193,0 0-191,0 0-225,0 0-160,0 0-256,0 0-609,0 0-320,0 0 352,-25 0-128,25 24 96,-26 3-31,26-2 191,-25 2-96,0-2 33,0 2-97,-1 22 64,-2-22-128,3 25-160,0-27 160,25 2-192,-26-3 64,26 1-96,-25 2-32,25-27 0,0 25-160,0-25 64,0 0 128,0 0-96,0 0 224,-25 0 0,25 0-64,0 27 0,0-27 32,0 0-32,0 0-32,0 0-32,0 0 0,0 0 31,0 0 1,0 0-32,0 0-32,0 0 64,0 0 64,0 0 32,0 0-96,0 0 64,0 24-32,0-24 32,0 28-32,0-28 0,0 24 64,25 28-32,-25-28 97,0 4 31,25 21-64,-25-22 0,0 25-96,26-28 0,-26 28 0,0-27 32,0 26-32,25-23 32,-25-4-32,0 3 32,0-2-32,0-25 32,25 24-64,-25 4 32,0-28-32,28 24 64,-28-24-32,0 27 64,0-27-64,0 0 32,0 0-32,0 0 64,0 0 0,0 0 0,0 0-32,0 0 0,0 0-64,0 0-96,0 0-32,0 0 192,0 0-64,0 0 96,0 0 0,0 0 0,0 0-512,0 0-417,0 0-2626</inkml:trace>
        </inkml:traceGroup>
      </inkml:traceGroup>
    </inkml:traceGroup>
    <inkml:traceGroup>
      <inkml:annotationXML>
        <emma:emma xmlns:emma="http://www.w3.org/2003/04/emma" version="1.0">
          <emma:interpretation id="{2E4413EB-E66D-451E-89CD-53A77D79EFBB}" emma:medium="tactile" emma:mode="ink">
            <msink:context xmlns:msink="http://schemas.microsoft.com/ink/2010/main" type="paragraph" rotatedBoundingBox="1242,7606 5222,6727 5555,8232 1574,9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DC43D2-185A-4928-86A0-B65C57061E9D}" emma:medium="tactile" emma:mode="ink">
              <msink:context xmlns:msink="http://schemas.microsoft.com/ink/2010/main" type="line" rotatedBoundingBox="1242,7606 5222,6727 5555,8232 1574,9111"/>
            </emma:interpretation>
          </emma:emma>
        </inkml:annotationXML>
        <inkml:traceGroup>
          <inkml:annotationXML>
            <emma:emma xmlns:emma="http://www.w3.org/2003/04/emma" version="1.0">
              <emma:interpretation id="{33DD4FF1-B309-4BFE-9DA2-682F5FAF52DA}" emma:medium="tactile" emma:mode="ink">
                <msink:context xmlns:msink="http://schemas.microsoft.com/ink/2010/main" type="inkWord" rotatedBoundingBox="3052,8394 3964,7177 4617,7667 3706,8884"/>
              </emma:interpretation>
              <emma:one-of disjunction-type="recognition" id="oneOf2">
                <emma:interpretation id="interp10" emma:lang="en-US" emma:confidence="1">
                  <emma:literal/>
                </emma:interpretation>
              </emma:one-of>
            </emma:emma>
          </inkml:annotationXML>
          <inkml:trace contextRef="#ctx0" brushRef="#br0" timeOffset="-10095.2016">524 3864 13100,'0'0'2658,"0"0"-1921,0 0-673,0 0 224,0 0 257,0 0-1,0 28-63,26-4-321,-1 3 160,0 22 193,-25-21-33,26-4-127,-26 28-257,0-25 0,25-2-64,-25 27 0,0-28 0,0-24 0,28 27 0,-28-2 0,0-25-32,0 0 32,0 0-160,0 0-160,0 0 63,0 0 97,0 0-672,0 0 447,-28-25 161,3-2 160,-1 27 32,1-24 0,0 24 0,-1-28 32,1 28-32,25 0-32,-25 0-64,25 0 0,-29 0-160,29 0-289,-25 0 417,25 28 96,0-4 32,0 3 64,0-2 128,0 2-96,0-2-64,0-25-32,25 24 0,4-24 0,21 0 64,-24 0 32,24 0-448,-24-24 32,-1 24-97,3-25-223,-28 25-802,25 0-1056,-25 0-417,0 0-3587</inkml:trace>
          <inkml:trace contextRef="#ctx0" brushRef="#br0" timeOffset="-9617.6784">859 4431 4516,'25'0'4900,"-25"0"-4163,26 0-705,-26 0 481,25-27 448,-25 2 128,25-2-129,1 3-639,-1-1-33,0-2 128,3 2-95,-2-2-97,-26 3-160,0-4-64,25 4-32,-25-1-32,0-2 64,0 2 0,0-2 0,0 3 32,0 24 416,-25-28-223,-1 28-33,-2 0-32,3-24-96,0 24-96,25 0-32,-26 24 0,26-24 128,0 28-64,0-4-64,0 3 288,0-2 64,0 2 1,0 22 31,0-21 0,26-4-192,-1 3-32,0-2-32,3-25-64,-2 27 65,-1-27-130,0 0-831,-25 0-129,26 0-289,-26 0-191,0 0-289,0 0-768,0 0-2659</inkml:trace>
          <inkml:trace contextRef="#ctx0" brushRef="#br0" timeOffset="-9056.8895">884 3813 9577,'0'0'3171,"0"0"-1858,0 0-384,0 0-129,0 0-415,0 0 127,26 0-255,-1 0-193,26 0-32,-26 0 0,28 0 32,-27 0-32,24 0-64,-24 0 64,-1 0-32,0 0 32,29 0-64,-29 0 0,1 0-321,-26 0 161,25 0 160,0 0 0,-25-25 96,0 25 64,0 0 32,0-24 257,0 24-257,-25-28-64,0 28 32,-1 0 96,26-24 33,-25 24-129,25-27-32,-25 27-32,25 0-96,0-25 32,0 25-32,0 0-96,0 0-289,0 0-351,0 0-1282,0 0-1025,0 0-3748</inkml:trace>
          <inkml:trace contextRef="#ctx0" brushRef="#br0" timeOffset="-12144.7392">935 3300 4644,'0'0'1665,"0"0"129,0-24-545,0 24-160,0 0-672,0 0 287,0-27-191,0 27 160,0 0 512,0 0 352,0 0-288,0 0-320,0 0-320,0 0-161,0 0-256,0 0 65,0 0-129,0 0-128,0 0 64,0 0 32,0 0-128,0 0 32,0 0 64,0 0-64,0 0 64,0 0 0,0 0-32,0 0-32,0 0-128,0 0 32,0 0-32,0 0 192,0 27 32,0-3-96,25-24 32,-25 25 32,0 2-32,0-2-32,0 2 32,26-3 0,-26 1-32,0-25-32,0 27 32,0-27 0,0 25 64,0-25 0,0 0-32,0 27 0,0-27 0,25 0-32,-25 0 0,0 0 32,0 0-32,0 0 32,0 0-64,0 0-416,0 0-481,0 0-737,0 0-1056,0 0-1218,0 0-3171</inkml:trace>
          <inkml:trace contextRef="#ctx0" brushRef="#br0" timeOffset="-10964.9758">1011 3404 5637,'0'0'1986,"0"0"-1506,0 0-192,25 0 385,-25 0-128,0 0-321,28 0-96,-28-27 0,0 27 320,0 0 481,0 0 321,0 0-97,26 0-353,-26 0 1,0 0-320,0 0-225,25 0-64,-25 0-64,25 0 32,1 0 0,-1 0 1,0 0-129,4 0 0,-4 0-32,-25 0 96,25 0-96,1 0 0,-1-25 0,26 25-192,-23 0-289,-28-27 193,25 27 96,0 0 32,-25 0 95,0 0 65,0 0 32,0 0 1,0 0 95,0 0-32,0 0-96,0 0-32,26 0 32,-26 0 0,0 0 0,0 0-32,25 0 32,-25 0 0,0 0 32,0 0-32,0 0 32,0 0 64,0 0 224,0-25-256,0 25-64,-25 0 0,-1 0 32,1-24 96,25 24 32,-25-27-63,-3 2-129,2 25 64,26 0-64,-25-27 64,25 27 0,0 0 96,0 0 32,0 0 96,0 0 193,0 0 287,0 0-63,0 0-97,0 0 1,0 0-193,0 0-95,0 0-97,0 0-96,0 0-96,0 0-64,0 0 0,0 0 96,25 0-64,-25 0 32,26 0 0,-26 0 0,28 27 32,-3-27-32,0 25 0,1-25 0,-1 27 0,-25-3-160,25-24-129,-25 0 1,26 0 96,-26 0 32,0 25 160,0-25 64,0 0-64,0 0 32,0 0-32,0 0 0,0 0-32,0 0 64,0 0 64,0 0 0,0 0-32,0 0-64,0 27-32,-26-27 32,26 25 0,-25 2 32,25-3-32,-25 1 0,25 2 32,0-2-32,-26-25 0,26 27 0,0-27 0,0 0 0,0 0 32,0 0-64,0 0-256,0 0-225,0 0-416,0 0-1697,0 0-7784</inkml:trace>
          <inkml:trace contextRef="#ctx0" brushRef="#br0" timeOffset="-3308.5536">-1251 3685 2498,'0'0'2466,"0"0"-320,0 0-768,0-25 319,0 25-191,0 0 159,0 0-95,0 0-513,0 0-289,0 0 97,0 0-320,0 0-193,0 0-32,0 0-160,0 0-31,0 0 95,0 0-96,0 0-64,0 0-96,0 0 96,-25 0-32,25-27 0,-26 27-32,26 0 32,-25 0-32,0 0-32,25 0 64,-26 0-96,26 0 64,-25 0-64,25 0 32,-28 0-32,28 0 64,-25 27-96,25-27 96,0 25-32,0 2 32,0-3 0,0 4 32,0-4-32,0 1 0,0 2 64,0-3-64,0 4 0,0-4 64,0 3-64,0-2 32,25-1 0,-25 4 160,28-4-96,-3 3-32,-25-27 0,26 25-32,-1-25 0,0 27 0,1-27 1,-26 0-1,25 0-32,3 25 32,-28-25-32,25 0 64,1 0-32,-26 0 0,25-25-32,-25 25-32,25 0-257,-25 0 97,0 0-64,0 0-353,0 0-1088,0 0-2531,0 0-4805</inkml:trace>
          <inkml:trace contextRef="#ctx0" brushRef="#br0" timeOffset="11364.2496">1962 2864 7879,'0'0'2915,"0"0"-1250,0 0-1344,0 0 63,0 0-416,28-51 64,23 23-32,0 4 0,-1-28 0,4 27 32,-4-26-64,1 23 32,-26 4 0,1-1 0,2-2 32,-3 27-673,-25 0-576,0 0-1409,0 0-1987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2-02-24T18:35:39.990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E1476DCF-9877-48FF-A344-2A1E991C960D}" emma:medium="tactile" emma:mode="ink">
          <msink:context xmlns:msink="http://schemas.microsoft.com/ink/2010/main" type="inkDrawing" rotatedBoundingBox="3346,6453 5224,6194 5352,7123 3474,7383" semanticType="underline" shapeName="Other">
            <msink:sourceLink direction="with" ref="{B03F6209-175C-4F16-B458-59298C99D870}"/>
          </msink:context>
        </emma:interpretation>
      </emma:emma>
    </inkml:annotationXML>
    <inkml:trace contextRef="#ctx0" brushRef="#br0">-99-156 1953,'-76'24'2755,"25"1"-545,26-25-833,25 0-512,-28 27-192,28-27-257,0 0 33,0 0-193,0 0 96,0 0 161,0 0 512,28 0 96,-3 0-513,1-27-191,24 2-65,1-26-128,28-1-192,-3 0 32,2 3-32,24-30 0,2-22 0,23 22 0,2-22 0,-25-2-32,23 27 0,-23 24 0,-3-27 33,3 30-33,-28-3 0,3 0 0,-3 28 0,-25-28-33,-23 52 66,-3-27-130,-25 27-287,0 0-225,0 0-31,0 0-65,0 0-288,0 27-993,0-27-2818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9.057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2E0495A8-962B-43C7-B434-0B556AC872EF}" emma:medium="tactile" emma:mode="ink">
          <msink:context xmlns:msink="http://schemas.microsoft.com/ink/2010/main" type="inkDrawing" rotatedBoundingBox="20193,9822 20822,9262 21166,9649 20537,10209" semanticType="callout" shapeName="Other">
            <msink:sourceLink direction="with" ref="{12AD871D-C1BE-4BB1-9D60-DC5747E054BF}"/>
          </msink:context>
        </emma:interpretation>
      </emma:emma>
    </inkml:annotationXML>
    <inkml:trace contextRef="#ctx0" brushRef="#br0">0 719,'26'0,"-26"-26,0 0,25 1,-25-1,26-25,0-1,-26 27,25-52,1 25,-26-25,26 26,-1-52,-25 52,0 25,0 1,26-1,-26 52,26-26,-1 0,1 25,-1-25,1 26,0 0,25-26,-25 25,-1 1,27 25,-27-25,27-26,-27 26,1-26,-26 25,26-25,-26-25,0-1,-26 26,0-26,26 26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9.986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C8306C61-8718-4842-9B77-7B2C4B9637B7}" emma:medium="tactile" emma:mode="ink">
          <msink:context xmlns:msink="http://schemas.microsoft.com/ink/2010/main" type="inkDrawing" rotatedBoundingBox="20423,5680 21259,5632 21297,6310 20462,6358" semanticType="callout" shapeName="Other"/>
        </emma:interpretation>
      </emma:emma>
    </inkml:annotationXML>
    <inkml:trace contextRef="#ctx0" brushRef="#br0">26 472,'-26'0,"26"-26,26 26,-1-25,1 25,25-26,1 0,-1 1,26-1,-26-25,26 25,0-25,-26 0,-25 25,0-25,-26 25,0 0,0 52,0 0,-26-1,26 1,26 25,-26 1,25-1,1 0,0 0,25 26,-25-25,-1-1,1 0,0-25,-26 0,0-1,0-25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/>
          <a:lstStyle>
            <a:lvl1pPr algn="r">
              <a:defRPr sz="1300"/>
            </a:lvl1pPr>
          </a:lstStyle>
          <a:p>
            <a:fld id="{0E227F97-1393-410C-BDCD-588C858E5817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5" tIns="46217" rIns="92435" bIns="462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5" tIns="46217" rIns="92435" bIns="462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6"/>
            <a:ext cx="2982119" cy="464820"/>
          </a:xfrm>
          <a:prstGeom prst="rect">
            <a:avLst/>
          </a:prstGeom>
        </p:spPr>
        <p:txBody>
          <a:bodyPr vert="horz" lIns="92435" tIns="46217" rIns="92435" bIns="46217" rtlCol="0" anchor="b"/>
          <a:lstStyle>
            <a:lvl1pPr algn="r">
              <a:defRPr sz="1300"/>
            </a:lvl1pPr>
          </a:lstStyle>
          <a:p>
            <a:fld id="{EAB0B4CA-968C-4562-A6DA-C31C1055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71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B4CA-968C-4562-A6DA-C31C10555A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B4CA-968C-4562-A6DA-C31C10555A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B4CA-968C-4562-A6DA-C31C10555A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B4CA-968C-4562-A6DA-C31C10555A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B4CA-968C-4562-A6DA-C31C10555A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B4CA-968C-4562-A6DA-C31C10555A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B4CA-968C-4562-A6DA-C31C10555A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B4CA-968C-4562-A6DA-C31C10555A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4E4083-893B-4667-B5B2-8A33FD2DA3CD}" type="datetime1">
              <a:rPr lang="en-US">
                <a:solidFill>
                  <a:prstClr val="black"/>
                </a:solidFill>
              </a:rPr>
              <a:pPr/>
              <a:t>2/24/2012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73F0B-C122-41A0-A80C-B69813B25D3D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720" y="4416191"/>
            <a:ext cx="5044375" cy="41825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3800B-ABF1-48D5-8883-8006D9175E49}" type="slidenum">
              <a:rPr lang="en-US"/>
              <a:pPr/>
              <a:t>11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So, I described to you what is the phenomenology of the superconductivity.</a:t>
            </a:r>
          </a:p>
          <a:p>
            <a:r>
              <a:rPr lang="en-US"/>
              <a:t>But, what is the microscopic origin?</a:t>
            </a:r>
          </a:p>
          <a:p>
            <a:r>
              <a:rPr lang="en-US"/>
              <a:t>Regardless of conventional or high temperature superconductivity, researchers agree on one aspect.</a:t>
            </a:r>
          </a:p>
          <a:p>
            <a:r>
              <a:rPr lang="en-US"/>
              <a:t>Namely, the superconductivity is due to pairing of two electrons.</a:t>
            </a:r>
          </a:p>
          <a:p>
            <a:r>
              <a:rPr lang="en-US"/>
              <a:t>In this illustration, a female person symbolizes an electron with one spin quantum number and a male person symbolizes another electron with the other spin quantum number.</a:t>
            </a:r>
          </a:p>
          <a:p>
            <a:r>
              <a:rPr lang="en-US"/>
              <a:t>Then, the superconducting state is a state in which each female and each male are happily paired together and dancing together in a sort of harmonious and happy fashion.</a:t>
            </a:r>
          </a:p>
          <a:p>
            <a:r>
              <a:rPr lang="en-US"/>
              <a:t>Of course, in this illustration, it is not noted just what is pairing these two electrons.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B4CA-968C-4562-A6DA-C31C10555A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B4CA-968C-4562-A6DA-C31C10555A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1828800" cy="476250"/>
          </a:xfrm>
        </p:spPr>
        <p:txBody>
          <a:bodyPr/>
          <a:lstStyle>
            <a:extLst/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410200" y="6305550"/>
            <a:ext cx="3200400" cy="476250"/>
          </a:xfrm>
        </p:spPr>
        <p:txBody>
          <a:bodyPr/>
          <a:lstStyle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1828800" cy="476250"/>
          </a:xfrm>
        </p:spPr>
        <p:txBody>
          <a:bodyPr/>
          <a:lstStyle>
            <a:extLst/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410200" y="6305550"/>
            <a:ext cx="3200400" cy="476250"/>
          </a:xfrm>
        </p:spPr>
        <p:txBody>
          <a:bodyPr/>
          <a:lstStyle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1828800" cy="476250"/>
          </a:xfrm>
        </p:spPr>
        <p:txBody>
          <a:bodyPr/>
          <a:lstStyle>
            <a:extLst/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410200" y="6305550"/>
            <a:ext cx="3200400" cy="476250"/>
          </a:xfrm>
        </p:spPr>
        <p:txBody>
          <a:bodyPr/>
          <a:lstStyle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8627" name="Rectangle 3"/>
          <p:cNvSpPr>
            <a:spLocks noChangeAspect="1" noChangeArrowheads="1"/>
          </p:cNvSpPr>
          <p:nvPr/>
        </p:nvSpPr>
        <p:spPr bwMode="auto">
          <a:xfrm>
            <a:off x="76200" y="444500"/>
            <a:ext cx="8991600" cy="6337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8628" name="Rectangle 4"/>
          <p:cNvSpPr>
            <a:spLocks noChangeAspect="1" noChangeArrowheads="1"/>
          </p:cNvSpPr>
          <p:nvPr/>
        </p:nvSpPr>
        <p:spPr bwMode="auto">
          <a:xfrm>
            <a:off x="76200" y="76200"/>
            <a:ext cx="8991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1250950" y="2120900"/>
            <a:ext cx="6858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8630" name="Rectangle 6"/>
          <p:cNvSpPr>
            <a:spLocks noChangeArrowheads="1"/>
          </p:cNvSpPr>
          <p:nvPr/>
        </p:nvSpPr>
        <p:spPr bwMode="auto">
          <a:xfrm>
            <a:off x="6215063" y="4767263"/>
            <a:ext cx="1641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8631" name="Rectangle 7"/>
          <p:cNvSpPr>
            <a:spLocks noChangeAspect="1" noChangeArrowheads="1"/>
          </p:cNvSpPr>
          <p:nvPr userDrawn="1"/>
        </p:nvSpPr>
        <p:spPr bwMode="auto">
          <a:xfrm>
            <a:off x="76200" y="685800"/>
            <a:ext cx="8991600" cy="60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1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03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7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9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082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91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1828800" cy="476250"/>
          </a:xfrm>
        </p:spPr>
        <p:txBody>
          <a:bodyPr/>
          <a:lstStyle>
            <a:extLst/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410200" y="6305550"/>
            <a:ext cx="3200400" cy="476250"/>
          </a:xfrm>
        </p:spPr>
        <p:txBody>
          <a:bodyPr/>
          <a:lstStyle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285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2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21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93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0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4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1828800" cy="476250"/>
          </a:xfrm>
        </p:spPr>
        <p:txBody>
          <a:bodyPr/>
          <a:lstStyle>
            <a:extLst/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12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410200" y="6305550"/>
            <a:ext cx="3200400" cy="476250"/>
          </a:xfrm>
        </p:spPr>
        <p:txBody>
          <a:bodyPr/>
          <a:lstStyle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1828800" cy="476250"/>
          </a:xfrm>
        </p:spPr>
        <p:txBody>
          <a:bodyPr/>
          <a:lstStyle>
            <a:extLst/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410200" y="6305550"/>
            <a:ext cx="3200400" cy="476250"/>
          </a:xfrm>
        </p:spPr>
        <p:txBody>
          <a:bodyPr/>
          <a:lstStyle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1828800" cy="476250"/>
          </a:xfrm>
        </p:spPr>
        <p:txBody>
          <a:bodyPr/>
          <a:lstStyle>
            <a:extLst/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11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410200" y="6305550"/>
            <a:ext cx="3200400" cy="476250"/>
          </a:xfrm>
        </p:spPr>
        <p:txBody>
          <a:bodyPr/>
          <a:lstStyle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1828800" cy="476250"/>
          </a:xfrm>
        </p:spPr>
        <p:txBody>
          <a:bodyPr/>
          <a:lstStyle>
            <a:extLst/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410200" y="6305550"/>
            <a:ext cx="3200400" cy="476250"/>
          </a:xfrm>
        </p:spPr>
        <p:txBody>
          <a:bodyPr/>
          <a:lstStyle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1828800" cy="476250"/>
          </a:xfrm>
        </p:spPr>
        <p:txBody>
          <a:bodyPr/>
          <a:lstStyle>
            <a:extLst/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410200" y="6305550"/>
            <a:ext cx="3200400" cy="476250"/>
          </a:xfrm>
        </p:spPr>
        <p:txBody>
          <a:bodyPr/>
          <a:lstStyle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1828800" cy="476250"/>
          </a:xfrm>
        </p:spPr>
        <p:txBody>
          <a:bodyPr/>
          <a:lstStyle>
            <a:extLst/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410200" y="6305550"/>
            <a:ext cx="3200400" cy="476250"/>
          </a:xfrm>
        </p:spPr>
        <p:txBody>
          <a:bodyPr/>
          <a:lstStyle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1828800" cy="476250"/>
          </a:xfrm>
        </p:spPr>
        <p:txBody>
          <a:bodyPr/>
          <a:lstStyle>
            <a:extLst/>
          </a:lstStyle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12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410200" y="6305550"/>
            <a:ext cx="3200400" cy="476250"/>
          </a:xfrm>
        </p:spPr>
        <p:txBody>
          <a:bodyPr/>
          <a:lstStyle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86200" y="6305550"/>
            <a:ext cx="15240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2/24/2012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410200" y="6305550"/>
            <a:ext cx="32004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7603" name="Rectangle 3"/>
          <p:cNvSpPr>
            <a:spLocks noChangeAspect="1" noChangeArrowheads="1"/>
          </p:cNvSpPr>
          <p:nvPr/>
        </p:nvSpPr>
        <p:spPr bwMode="auto">
          <a:xfrm>
            <a:off x="76200" y="685800"/>
            <a:ext cx="8991600" cy="60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7604" name="Rectangle 4"/>
          <p:cNvSpPr>
            <a:spLocks noChangeAspect="1" noChangeArrowheads="1"/>
          </p:cNvSpPr>
          <p:nvPr/>
        </p:nvSpPr>
        <p:spPr bwMode="auto">
          <a:xfrm>
            <a:off x="76200" y="76200"/>
            <a:ext cx="8991600" cy="571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7605" name="Rectangle 5"/>
          <p:cNvSpPr>
            <a:spLocks noChangeAspect="1" noChangeArrowheads="1"/>
          </p:cNvSpPr>
          <p:nvPr userDrawn="1"/>
        </p:nvSpPr>
        <p:spPr bwMode="auto">
          <a:xfrm>
            <a:off x="76200" y="685800"/>
            <a:ext cx="8991600" cy="60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7606" name="Rectangle 6"/>
          <p:cNvSpPr>
            <a:spLocks noChangeAspect="1" noChangeArrowheads="1"/>
          </p:cNvSpPr>
          <p:nvPr userDrawn="1"/>
        </p:nvSpPr>
        <p:spPr bwMode="auto">
          <a:xfrm>
            <a:off x="76200" y="76200"/>
            <a:ext cx="8991600" cy="571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emf"/><Relationship Id="rId18" Type="http://schemas.openxmlformats.org/officeDocument/2006/relationships/customXml" Target="../ink/ink13.xml"/><Relationship Id="rId39" Type="http://schemas.openxmlformats.org/officeDocument/2006/relationships/image" Target="../media/image31.emf"/><Relationship Id="rId21" Type="http://schemas.openxmlformats.org/officeDocument/2006/relationships/image" Target="../media/image22.emf"/><Relationship Id="rId34" Type="http://schemas.openxmlformats.org/officeDocument/2006/relationships/customXml" Target="../ink/ink20.xml"/><Relationship Id="rId63" Type="http://schemas.openxmlformats.org/officeDocument/2006/relationships/customXml" Target="../ink/ink28.xml"/><Relationship Id="rId68" Type="http://schemas.openxmlformats.org/officeDocument/2006/relationships/image" Target="../media/image11.emf"/><Relationship Id="rId76" Type="http://schemas.openxmlformats.org/officeDocument/2006/relationships/image" Target="../media/image33.emf"/><Relationship Id="rId7" Type="http://schemas.openxmlformats.org/officeDocument/2006/relationships/image" Target="../media/image15.emf"/><Relationship Id="rId71" Type="http://schemas.openxmlformats.org/officeDocument/2006/relationships/customXml" Target="../ink/ink32.xml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26.emf"/><Relationship Id="rId54" Type="http://schemas.openxmlformats.org/officeDocument/2006/relationships/customXml" Target="../ink/ink25.xml"/><Relationship Id="rId62" Type="http://schemas.openxmlformats.org/officeDocument/2006/relationships/image" Target="../media/image43.png"/><Relationship Id="rId70" Type="http://schemas.openxmlformats.org/officeDocument/2006/relationships/image" Target="../media/image12.emf"/><Relationship Id="rId75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7.emf"/><Relationship Id="rId24" Type="http://schemas.openxmlformats.org/officeDocument/2006/relationships/customXml" Target="../ink/ink16.xml"/><Relationship Id="rId32" Type="http://schemas.openxmlformats.org/officeDocument/2006/relationships/customXml" Target="../ink/ink19.xml"/><Relationship Id="rId37" Type="http://schemas.openxmlformats.org/officeDocument/2006/relationships/image" Target="../media/image30.emf"/><Relationship Id="rId40" Type="http://schemas.openxmlformats.org/officeDocument/2006/relationships/customXml" Target="../ink/ink23.xml"/><Relationship Id="rId45" Type="http://schemas.openxmlformats.org/officeDocument/2006/relationships/image" Target="../media/image34.emf"/><Relationship Id="rId53" Type="http://schemas.openxmlformats.org/officeDocument/2006/relationships/image" Target="../media/image38.emf"/><Relationship Id="rId58" Type="http://schemas.openxmlformats.org/officeDocument/2006/relationships/customXml" Target="../ink/ink26.xml"/><Relationship Id="rId66" Type="http://schemas.openxmlformats.org/officeDocument/2006/relationships/image" Target="../media/image10.emf"/><Relationship Id="rId74" Type="http://schemas.openxmlformats.org/officeDocument/2006/relationships/image" Target="../media/image32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23" Type="http://schemas.openxmlformats.org/officeDocument/2006/relationships/image" Target="../media/image23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57" Type="http://schemas.openxmlformats.org/officeDocument/2006/relationships/image" Target="../media/image40.emf"/><Relationship Id="rId61" Type="http://schemas.openxmlformats.org/officeDocument/2006/relationships/image" Target="../media/image42.emf"/><Relationship Id="rId10" Type="http://schemas.openxmlformats.org/officeDocument/2006/relationships/customXml" Target="../ink/ink9.xml"/><Relationship Id="rId19" Type="http://schemas.openxmlformats.org/officeDocument/2006/relationships/image" Target="../media/image21.emf"/><Relationship Id="rId31" Type="http://schemas.openxmlformats.org/officeDocument/2006/relationships/image" Target="../media/image27.emf"/><Relationship Id="rId60" Type="http://schemas.openxmlformats.org/officeDocument/2006/relationships/customXml" Target="../ink/ink27.xml"/><Relationship Id="rId65" Type="http://schemas.openxmlformats.org/officeDocument/2006/relationships/customXml" Target="../ink/ink29.xml"/><Relationship Id="rId73" Type="http://schemas.openxmlformats.org/officeDocument/2006/relationships/customXml" Target="../ink/ink33.xml"/><Relationship Id="rId78" Type="http://schemas.openxmlformats.org/officeDocument/2006/relationships/image" Target="../media/image35.emf"/><Relationship Id="rId4" Type="http://schemas.openxmlformats.org/officeDocument/2006/relationships/customXml" Target="../ink/ink6.xml"/><Relationship Id="rId9" Type="http://schemas.openxmlformats.org/officeDocument/2006/relationships/image" Target="../media/image16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25.emf"/><Relationship Id="rId30" Type="http://schemas.openxmlformats.org/officeDocument/2006/relationships/customXml" Target="../ink/ink18.xml"/><Relationship Id="rId35" Type="http://schemas.openxmlformats.org/officeDocument/2006/relationships/image" Target="../media/image29.emf"/><Relationship Id="rId64" Type="http://schemas.openxmlformats.org/officeDocument/2006/relationships/image" Target="../media/image9.emf"/><Relationship Id="rId69" Type="http://schemas.openxmlformats.org/officeDocument/2006/relationships/customXml" Target="../ink/ink31.xml"/><Relationship Id="rId77" Type="http://schemas.openxmlformats.org/officeDocument/2006/relationships/customXml" Target="../ink/ink35.xml"/><Relationship Id="rId8" Type="http://schemas.openxmlformats.org/officeDocument/2006/relationships/customXml" Target="../ink/ink8.xml"/><Relationship Id="rId72" Type="http://schemas.openxmlformats.org/officeDocument/2006/relationships/image" Target="../media/image24.emf"/><Relationship Id="rId3" Type="http://schemas.openxmlformats.org/officeDocument/2006/relationships/image" Target="../media/image13.emf"/><Relationship Id="rId12" Type="http://schemas.openxmlformats.org/officeDocument/2006/relationships/customXml" Target="../ink/ink10.xml"/><Relationship Id="rId17" Type="http://schemas.openxmlformats.org/officeDocument/2006/relationships/image" Target="../media/image20.emf"/><Relationship Id="rId33" Type="http://schemas.openxmlformats.org/officeDocument/2006/relationships/image" Target="../media/image28.emf"/><Relationship Id="rId38" Type="http://schemas.openxmlformats.org/officeDocument/2006/relationships/customXml" Target="../ink/ink22.xml"/><Relationship Id="rId46" Type="http://schemas.openxmlformats.org/officeDocument/2006/relationships/customXml" Target="../ink/ink24.xml"/><Relationship Id="rId59" Type="http://schemas.openxmlformats.org/officeDocument/2006/relationships/image" Target="../media/image41.emf"/><Relationship Id="rId67" Type="http://schemas.openxmlformats.org/officeDocument/2006/relationships/customXml" Target="../ink/ink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18" Type="http://schemas.openxmlformats.org/officeDocument/2006/relationships/image" Target="../media/image27.gif"/><Relationship Id="rId26" Type="http://schemas.openxmlformats.org/officeDocument/2006/relationships/image" Target="../media/image66.emf"/><Relationship Id="rId3" Type="http://schemas.openxmlformats.org/officeDocument/2006/relationships/image" Target="../media/image12.gif"/><Relationship Id="rId21" Type="http://schemas.openxmlformats.org/officeDocument/2006/relationships/customXml" Target="../ink/ink37.xml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17" Type="http://schemas.openxmlformats.org/officeDocument/2006/relationships/image" Target="../media/image26.gif"/><Relationship Id="rId25" Type="http://schemas.openxmlformats.org/officeDocument/2006/relationships/customXml" Target="../ink/ink39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gif"/><Relationship Id="rId20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24" Type="http://schemas.openxmlformats.org/officeDocument/2006/relationships/image" Target="../media/image65.emf"/><Relationship Id="rId5" Type="http://schemas.openxmlformats.org/officeDocument/2006/relationships/image" Target="../media/image14.gif"/><Relationship Id="rId15" Type="http://schemas.openxmlformats.org/officeDocument/2006/relationships/image" Target="../media/image24.gif"/><Relationship Id="rId23" Type="http://schemas.openxmlformats.org/officeDocument/2006/relationships/customXml" Target="../ink/ink38.xml"/><Relationship Id="rId10" Type="http://schemas.openxmlformats.org/officeDocument/2006/relationships/image" Target="../media/image19.gif"/><Relationship Id="rId19" Type="http://schemas.openxmlformats.org/officeDocument/2006/relationships/customXml" Target="../ink/ink36.xml"/><Relationship Id="rId4" Type="http://schemas.openxmlformats.org/officeDocument/2006/relationships/image" Target="../media/image13.gif"/><Relationship Id="rId9" Type="http://schemas.openxmlformats.org/officeDocument/2006/relationships/image" Target="../media/image18.gif"/><Relationship Id="rId14" Type="http://schemas.openxmlformats.org/officeDocument/2006/relationships/image" Target="../media/image23.gif"/><Relationship Id="rId22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10" Type="http://schemas.openxmlformats.org/officeDocument/2006/relationships/image" Target="../media/image35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5.xml"/><Relationship Id="rId18" Type="http://schemas.openxmlformats.org/officeDocument/2006/relationships/image" Target="../media/image84.emf"/><Relationship Id="rId26" Type="http://schemas.openxmlformats.org/officeDocument/2006/relationships/image" Target="../media/image88.emf"/><Relationship Id="rId39" Type="http://schemas.openxmlformats.org/officeDocument/2006/relationships/customXml" Target="../ink/ink58.xml"/><Relationship Id="rId21" Type="http://schemas.openxmlformats.org/officeDocument/2006/relationships/customXml" Target="../ink/ink49.xml"/><Relationship Id="rId34" Type="http://schemas.openxmlformats.org/officeDocument/2006/relationships/image" Target="../media/image92.emf"/><Relationship Id="rId42" Type="http://schemas.openxmlformats.org/officeDocument/2006/relationships/image" Target="../media/image96.emf"/><Relationship Id="rId47" Type="http://schemas.openxmlformats.org/officeDocument/2006/relationships/customXml" Target="../ink/ink62.xml"/><Relationship Id="rId50" Type="http://schemas.openxmlformats.org/officeDocument/2006/relationships/image" Target="../media/image100.emf"/><Relationship Id="rId55" Type="http://schemas.openxmlformats.org/officeDocument/2006/relationships/customXml" Target="../ink/ink66.xml"/><Relationship Id="rId7" Type="http://schemas.openxmlformats.org/officeDocument/2006/relationships/customXml" Target="../ink/ink42.xml"/><Relationship Id="rId12" Type="http://schemas.openxmlformats.org/officeDocument/2006/relationships/image" Target="../media/image81.emf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33" Type="http://schemas.openxmlformats.org/officeDocument/2006/relationships/customXml" Target="../ink/ink55.xml"/><Relationship Id="rId38" Type="http://schemas.openxmlformats.org/officeDocument/2006/relationships/image" Target="../media/image94.emf"/><Relationship Id="rId46" Type="http://schemas.openxmlformats.org/officeDocument/2006/relationships/image" Target="../media/image98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3.emf"/><Relationship Id="rId20" Type="http://schemas.openxmlformats.org/officeDocument/2006/relationships/image" Target="../media/image85.emf"/><Relationship Id="rId29" Type="http://schemas.openxmlformats.org/officeDocument/2006/relationships/customXml" Target="../ink/ink53.xml"/><Relationship Id="rId41" Type="http://schemas.openxmlformats.org/officeDocument/2006/relationships/customXml" Target="../ink/ink59.xml"/><Relationship Id="rId54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11" Type="http://schemas.openxmlformats.org/officeDocument/2006/relationships/customXml" Target="../ink/ink44.xml"/><Relationship Id="rId24" Type="http://schemas.openxmlformats.org/officeDocument/2006/relationships/image" Target="../media/image87.emf"/><Relationship Id="rId32" Type="http://schemas.openxmlformats.org/officeDocument/2006/relationships/image" Target="../media/image91.emf"/><Relationship Id="rId37" Type="http://schemas.openxmlformats.org/officeDocument/2006/relationships/customXml" Target="../ink/ink57.xml"/><Relationship Id="rId40" Type="http://schemas.openxmlformats.org/officeDocument/2006/relationships/image" Target="../media/image95.emf"/><Relationship Id="rId45" Type="http://schemas.openxmlformats.org/officeDocument/2006/relationships/customXml" Target="../ink/ink61.xml"/><Relationship Id="rId53" Type="http://schemas.openxmlformats.org/officeDocument/2006/relationships/customXml" Target="../ink/ink65.xml"/><Relationship Id="rId58" Type="http://schemas.openxmlformats.org/officeDocument/2006/relationships/image" Target="../media/image104.emf"/><Relationship Id="rId5" Type="http://schemas.openxmlformats.org/officeDocument/2006/relationships/customXml" Target="../ink/ink41.xml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../media/image89.emf"/><Relationship Id="rId36" Type="http://schemas.openxmlformats.org/officeDocument/2006/relationships/image" Target="../media/image93.emf"/><Relationship Id="rId49" Type="http://schemas.openxmlformats.org/officeDocument/2006/relationships/customXml" Target="../ink/ink63.xml"/><Relationship Id="rId57" Type="http://schemas.openxmlformats.org/officeDocument/2006/relationships/customXml" Target="../ink/ink67.xml"/><Relationship Id="rId10" Type="http://schemas.openxmlformats.org/officeDocument/2006/relationships/image" Target="../media/image80.emf"/><Relationship Id="rId19" Type="http://schemas.openxmlformats.org/officeDocument/2006/relationships/customXml" Target="../ink/ink48.xml"/><Relationship Id="rId31" Type="http://schemas.openxmlformats.org/officeDocument/2006/relationships/customXml" Target="../ink/ink54.xml"/><Relationship Id="rId44" Type="http://schemas.openxmlformats.org/officeDocument/2006/relationships/image" Target="../media/image97.emf"/><Relationship Id="rId52" Type="http://schemas.openxmlformats.org/officeDocument/2006/relationships/image" Target="../media/image101.emf"/><Relationship Id="rId4" Type="http://schemas.openxmlformats.org/officeDocument/2006/relationships/image" Target="../media/image77.emf"/><Relationship Id="rId9" Type="http://schemas.openxmlformats.org/officeDocument/2006/relationships/customXml" Target="../ink/ink43.xml"/><Relationship Id="rId14" Type="http://schemas.openxmlformats.org/officeDocument/2006/relationships/image" Target="../media/image82.emf"/><Relationship Id="rId22" Type="http://schemas.openxmlformats.org/officeDocument/2006/relationships/image" Target="../media/image86.emf"/><Relationship Id="rId27" Type="http://schemas.openxmlformats.org/officeDocument/2006/relationships/customXml" Target="../ink/ink52.xml"/><Relationship Id="rId30" Type="http://schemas.openxmlformats.org/officeDocument/2006/relationships/image" Target="../media/image90.emf"/><Relationship Id="rId35" Type="http://schemas.openxmlformats.org/officeDocument/2006/relationships/customXml" Target="../ink/ink56.xml"/><Relationship Id="rId43" Type="http://schemas.openxmlformats.org/officeDocument/2006/relationships/customXml" Target="../ink/ink60.xml"/><Relationship Id="rId48" Type="http://schemas.openxmlformats.org/officeDocument/2006/relationships/image" Target="../media/image99.emf"/><Relationship Id="rId56" Type="http://schemas.openxmlformats.org/officeDocument/2006/relationships/image" Target="../media/image103.emf"/><Relationship Id="rId8" Type="http://schemas.openxmlformats.org/officeDocument/2006/relationships/image" Target="../media/image79.emf"/><Relationship Id="rId51" Type="http://schemas.openxmlformats.org/officeDocument/2006/relationships/customXml" Target="../ink/ink64.xml"/><Relationship Id="rId3" Type="http://schemas.openxmlformats.org/officeDocument/2006/relationships/customXml" Target="../ink/ink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13" Type="http://schemas.openxmlformats.org/officeDocument/2006/relationships/customXml" Target="../ink/ink73.xml"/><Relationship Id="rId18" Type="http://schemas.openxmlformats.org/officeDocument/2006/relationships/image" Target="../media/image114.emf"/><Relationship Id="rId3" Type="http://schemas.openxmlformats.org/officeDocument/2006/relationships/customXml" Target="../ink/ink68.xml"/><Relationship Id="rId21" Type="http://schemas.openxmlformats.org/officeDocument/2006/relationships/customXml" Target="../ink/ink77.xml"/><Relationship Id="rId7" Type="http://schemas.openxmlformats.org/officeDocument/2006/relationships/customXml" Target="../ink/ink70.xml"/><Relationship Id="rId12" Type="http://schemas.openxmlformats.org/officeDocument/2006/relationships/image" Target="../media/image111.emf"/><Relationship Id="rId17" Type="http://schemas.openxmlformats.org/officeDocument/2006/relationships/customXml" Target="../ink/ink75.xml"/><Relationship Id="rId2" Type="http://schemas.openxmlformats.org/officeDocument/2006/relationships/image" Target="../media/image39.png"/><Relationship Id="rId16" Type="http://schemas.openxmlformats.org/officeDocument/2006/relationships/image" Target="../media/image113.emf"/><Relationship Id="rId20" Type="http://schemas.openxmlformats.org/officeDocument/2006/relationships/image" Target="../media/image1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customXml" Target="../ink/ink72.xml"/><Relationship Id="rId24" Type="http://schemas.openxmlformats.org/officeDocument/2006/relationships/image" Target="../media/image117.emf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10" Type="http://schemas.openxmlformats.org/officeDocument/2006/relationships/image" Target="../media/image110.emf"/><Relationship Id="rId19" Type="http://schemas.openxmlformats.org/officeDocument/2006/relationships/customXml" Target="../ink/ink76.xml"/><Relationship Id="rId4" Type="http://schemas.openxmlformats.org/officeDocument/2006/relationships/image" Target="../media/image107.emf"/><Relationship Id="rId9" Type="http://schemas.openxmlformats.org/officeDocument/2006/relationships/customXml" Target="../ink/ink71.xml"/><Relationship Id="rId14" Type="http://schemas.openxmlformats.org/officeDocument/2006/relationships/image" Target="../media/image112.emf"/><Relationship Id="rId22" Type="http://schemas.openxmlformats.org/officeDocument/2006/relationships/image" Target="../media/image1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10" Type="http://schemas.openxmlformats.org/officeDocument/2006/relationships/image" Target="../media/image6.emf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emf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customXml" Target="../ink/ink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48393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Superconductivity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electrons participate?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5772896" y="1911475"/>
              <a:ext cx="702360" cy="1995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1016" y="1899595"/>
                <a:ext cx="726120" cy="20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6474896" y="2437795"/>
              <a:ext cx="1330200" cy="648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63016" y="2425915"/>
                <a:ext cx="135396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7767656" y="1800595"/>
              <a:ext cx="647280" cy="2189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5776" y="1788715"/>
                <a:ext cx="671040" cy="22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8026496" y="3453715"/>
              <a:ext cx="249840" cy="259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14616" y="3441835"/>
                <a:ext cx="2736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8026496" y="2101555"/>
              <a:ext cx="305280" cy="244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14616" y="2089675"/>
                <a:ext cx="3290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/>
              <p14:cNvContentPartPr/>
              <p14:nvPr/>
            </p14:nvContentPartPr>
            <p14:xfrm>
              <a:off x="8539136" y="3701755"/>
              <a:ext cx="199080" cy="2602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256" y="3689875"/>
                <a:ext cx="2228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6219116" y="2299195"/>
              <a:ext cx="209700" cy="2935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7246" y="2287322"/>
                <a:ext cx="233440" cy="317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7" name="Ink 86"/>
              <p14:cNvContentPartPr/>
              <p14:nvPr/>
            </p14:nvContentPartPr>
            <p14:xfrm>
              <a:off x="1754756" y="1828855"/>
              <a:ext cx="55800" cy="20502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42876" y="1816975"/>
                <a:ext cx="79560" cy="20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0" name="Ink 89"/>
              <p14:cNvContentPartPr/>
              <p14:nvPr/>
            </p14:nvContentPartPr>
            <p14:xfrm>
              <a:off x="7111736" y="2866555"/>
              <a:ext cx="111600" cy="3394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99856" y="2854675"/>
                <a:ext cx="1353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" name="Ink 91"/>
              <p14:cNvContentPartPr/>
              <p14:nvPr/>
            </p14:nvContentPartPr>
            <p14:xfrm>
              <a:off x="1801196" y="3887335"/>
              <a:ext cx="2614320" cy="4932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89316" y="3875455"/>
                <a:ext cx="2638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8" name="Ink 97"/>
              <p14:cNvContentPartPr/>
              <p14:nvPr/>
            </p14:nvContentPartPr>
            <p14:xfrm>
              <a:off x="1467836" y="1449415"/>
              <a:ext cx="456120" cy="29664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55956" y="1437535"/>
                <a:ext cx="4798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8" name="Ink 107"/>
              <p14:cNvContentPartPr/>
              <p14:nvPr/>
            </p14:nvContentPartPr>
            <p14:xfrm>
              <a:off x="1782476" y="2272015"/>
              <a:ext cx="2420280" cy="162720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70596" y="2260135"/>
                <a:ext cx="244404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" name="Ink 114"/>
              <p14:cNvContentPartPr/>
              <p14:nvPr/>
            </p14:nvContentPartPr>
            <p14:xfrm>
              <a:off x="5976116" y="3451555"/>
              <a:ext cx="259020" cy="23382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64244" y="3439666"/>
                <a:ext cx="282764" cy="257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9" name="Ink 138"/>
              <p14:cNvContentPartPr/>
              <p14:nvPr/>
            </p14:nvContentPartPr>
            <p14:xfrm>
              <a:off x="3887036" y="2004175"/>
              <a:ext cx="731340" cy="266868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75159" y="1992295"/>
                <a:ext cx="755094" cy="26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5" name="Ink 144"/>
              <p14:cNvContentPartPr/>
              <p14:nvPr/>
            </p14:nvContentPartPr>
            <p14:xfrm>
              <a:off x="3749876" y="1302175"/>
              <a:ext cx="1011240" cy="69336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37996" y="1290295"/>
                <a:ext cx="103500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8" name="Ink 147"/>
              <p14:cNvContentPartPr/>
              <p14:nvPr/>
            </p14:nvContentPartPr>
            <p14:xfrm>
              <a:off x="4036436" y="2336095"/>
              <a:ext cx="212760" cy="18576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24556" y="2324215"/>
                <a:ext cx="23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9" name="Ink 148"/>
              <p14:cNvContentPartPr/>
              <p14:nvPr/>
            </p14:nvContentPartPr>
            <p14:xfrm>
              <a:off x="3759236" y="2351935"/>
              <a:ext cx="500760" cy="33012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47356" y="2340055"/>
                <a:ext cx="5245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0" name="Ink 149"/>
              <p14:cNvContentPartPr/>
              <p14:nvPr/>
            </p14:nvContentPartPr>
            <p14:xfrm>
              <a:off x="3398876" y="2429335"/>
              <a:ext cx="831600" cy="69588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81036" y="2417455"/>
                <a:ext cx="66132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3" name="Ink 152"/>
              <p14:cNvContentPartPr/>
              <p14:nvPr/>
            </p14:nvContentPartPr>
            <p14:xfrm>
              <a:off x="2178836" y="3084895"/>
              <a:ext cx="860400" cy="79992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17636" y="2731375"/>
                <a:ext cx="122472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7" name="Ink 156"/>
              <p14:cNvContentPartPr/>
              <p14:nvPr/>
            </p14:nvContentPartPr>
            <p14:xfrm>
              <a:off x="2087396" y="3445255"/>
              <a:ext cx="450000" cy="45864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66956" y="3202255"/>
                <a:ext cx="66240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9" name="Ink 158"/>
              <p14:cNvContentPartPr/>
              <p14:nvPr/>
            </p14:nvContentPartPr>
            <p14:xfrm>
              <a:off x="1994876" y="3639295"/>
              <a:ext cx="336960" cy="31824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82996" y="3627415"/>
                <a:ext cx="3607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0" name="Ink 159"/>
              <p14:cNvContentPartPr/>
              <p14:nvPr/>
            </p14:nvContentPartPr>
            <p14:xfrm>
              <a:off x="1902716" y="3768535"/>
              <a:ext cx="185040" cy="15732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90836" y="3756655"/>
                <a:ext cx="2088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1" name="Ink 160"/>
              <p14:cNvContentPartPr/>
              <p14:nvPr/>
            </p14:nvContentPartPr>
            <p14:xfrm>
              <a:off x="3047876" y="3805255"/>
              <a:ext cx="65160" cy="8352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35996" y="3793375"/>
                <a:ext cx="88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467836" y="4787767"/>
                <a:ext cx="7270380" cy="1917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Only those electrons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form Cooper pairs.   These are the electrons</a:t>
                </a:r>
              </a:p>
              <a:p>
                <a:r>
                  <a:rPr lang="en-US" dirty="0" smtClean="0"/>
                  <a:t>with energies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±ℏ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is the Debye frequency (typical frequency for phonons).  Why?  Due to Pauli exclusion principle, electrons cannot scatter by absorbing or emitting a phonon when they are deep inside the Fermi sea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).  So, only a fraction,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of total electrons participate in Cooper pairs.</a:t>
                </a:r>
                <a:endParaRPr lang="en-US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36" y="4787767"/>
                <a:ext cx="7270380" cy="1917833"/>
              </a:xfrm>
              <a:prstGeom prst="rect">
                <a:avLst/>
              </a:prstGeom>
              <a:blipFill rotWithShape="1">
                <a:blip r:embed="rId62"/>
                <a:stretch>
                  <a:fillRect l="-755" t="-1587" r="-1342" b="-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6" name="Ink 15"/>
              <p14:cNvContentPartPr/>
              <p14:nvPr/>
            </p14:nvContentPartPr>
            <p14:xfrm>
              <a:off x="3962276" y="1699615"/>
              <a:ext cx="646920" cy="221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50396" y="1687735"/>
                <a:ext cx="6706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" name="Ink 16"/>
              <p14:cNvContentPartPr/>
              <p14:nvPr/>
            </p14:nvContentPartPr>
            <p14:xfrm>
              <a:off x="5456419" y="3768148"/>
              <a:ext cx="199080" cy="260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44539" y="3756268"/>
                <a:ext cx="2228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/>
              <p14:cNvContentPartPr/>
              <p14:nvPr/>
            </p14:nvContentPartPr>
            <p14:xfrm>
              <a:off x="2415716" y="1189495"/>
              <a:ext cx="2499840" cy="11466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03836" y="1177615"/>
                <a:ext cx="252360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/>
              <p14:cNvContentPartPr/>
              <p14:nvPr/>
            </p14:nvContentPartPr>
            <p14:xfrm>
              <a:off x="3029516" y="2632375"/>
              <a:ext cx="1204920" cy="111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17636" y="2620495"/>
                <a:ext cx="122868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5" name="Ink 54"/>
              <p14:cNvContentPartPr/>
              <p14:nvPr/>
            </p14:nvContentPartPr>
            <p14:xfrm>
              <a:off x="2825396" y="2844775"/>
              <a:ext cx="1202040" cy="10440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13516" y="2832895"/>
                <a:ext cx="1225800" cy="10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6" name="Ink 55"/>
              <p14:cNvContentPartPr/>
              <p14:nvPr/>
            </p14:nvContentPartPr>
            <p14:xfrm>
              <a:off x="2595356" y="5126095"/>
              <a:ext cx="18720" cy="3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83476" y="5114215"/>
                <a:ext cx="42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7" name="Ink 56"/>
              <p14:cNvContentPartPr/>
              <p14:nvPr/>
            </p14:nvContentPartPr>
            <p14:xfrm>
              <a:off x="2059676" y="6557815"/>
              <a:ext cx="360" cy="3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047796" y="654593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9" name="Ink 58"/>
              <p14:cNvContentPartPr/>
              <p14:nvPr/>
            </p14:nvContentPartPr>
            <p14:xfrm>
              <a:off x="2641436" y="2937295"/>
              <a:ext cx="914760" cy="9702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29556" y="2925415"/>
                <a:ext cx="938520" cy="9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35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05" name="Picture 49" descr="no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9752">
            <a:off x="3260725" y="947738"/>
            <a:ext cx="709613" cy="933450"/>
          </a:xfrm>
          <a:prstGeom prst="rect">
            <a:avLst/>
          </a:prstGeom>
          <a:noFill/>
        </p:spPr>
      </p:pic>
      <p:sp>
        <p:nvSpPr>
          <p:cNvPr id="19506" name="Freeform 50"/>
          <p:cNvSpPr>
            <a:spLocks/>
          </p:cNvSpPr>
          <p:nvPr/>
        </p:nvSpPr>
        <p:spPr bwMode="auto">
          <a:xfrm>
            <a:off x="4191000" y="1143000"/>
            <a:ext cx="1546225" cy="442913"/>
          </a:xfrm>
          <a:custGeom>
            <a:avLst/>
            <a:gdLst/>
            <a:ahLst/>
            <a:cxnLst>
              <a:cxn ang="0">
                <a:pos x="0" y="203"/>
              </a:cxn>
              <a:cxn ang="0">
                <a:pos x="142" y="26"/>
              </a:cxn>
              <a:cxn ang="0">
                <a:pos x="275" y="362"/>
              </a:cxn>
              <a:cxn ang="0">
                <a:pos x="505" y="61"/>
              </a:cxn>
              <a:cxn ang="0">
                <a:pos x="683" y="318"/>
              </a:cxn>
              <a:cxn ang="0">
                <a:pos x="833" y="185"/>
              </a:cxn>
            </a:cxnLst>
            <a:rect l="0" t="0" r="r" b="b"/>
            <a:pathLst>
              <a:path w="833" h="368">
                <a:moveTo>
                  <a:pt x="0" y="203"/>
                </a:moveTo>
                <a:cubicBezTo>
                  <a:pt x="48" y="101"/>
                  <a:pt x="96" y="0"/>
                  <a:pt x="142" y="26"/>
                </a:cubicBezTo>
                <a:cubicBezTo>
                  <a:pt x="188" y="52"/>
                  <a:pt x="215" y="356"/>
                  <a:pt x="275" y="362"/>
                </a:cubicBezTo>
                <a:cubicBezTo>
                  <a:pt x="335" y="368"/>
                  <a:pt x="437" y="68"/>
                  <a:pt x="505" y="61"/>
                </a:cubicBezTo>
                <a:cubicBezTo>
                  <a:pt x="573" y="54"/>
                  <a:pt x="628" y="297"/>
                  <a:pt x="683" y="318"/>
                </a:cubicBezTo>
                <a:cubicBezTo>
                  <a:pt x="738" y="339"/>
                  <a:pt x="785" y="262"/>
                  <a:pt x="833" y="18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507" name="Picture 51" descr="AAA0026"/>
          <p:cNvPicPr>
            <a:picLocks noChangeAspect="1" noChangeArrowheads="1"/>
          </p:cNvPicPr>
          <p:nvPr/>
        </p:nvPicPr>
        <p:blipFill>
          <a:blip r:embed="rId5"/>
          <a:srcRect l="51204" t="291" r="877" b="3491"/>
          <a:stretch>
            <a:fillRect/>
          </a:stretch>
        </p:blipFill>
        <p:spPr bwMode="auto">
          <a:xfrm>
            <a:off x="1828800" y="1965325"/>
            <a:ext cx="5562600" cy="4206875"/>
          </a:xfrm>
          <a:prstGeom prst="rect">
            <a:avLst/>
          </a:prstGeom>
          <a:noFill/>
        </p:spPr>
      </p:pic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ahoma" pitchFamily="34" charset="0"/>
              </a:rPr>
              <a:t>Superconductivity – Dance of Electron Pairs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6324600" y="6400800"/>
            <a:ext cx="273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Phys. Today, March ‘04</a:t>
            </a:r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 rot="-971951">
            <a:off x="2286000" y="4495800"/>
            <a:ext cx="2209800" cy="1158875"/>
          </a:xfrm>
          <a:prstGeom prst="ellips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048000"/>
            <a:ext cx="7848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Origin of SC = </a:t>
            </a:r>
            <a:r>
              <a:rPr lang="en-US" sz="2800" b="1" dirty="0" smtClean="0"/>
              <a:t>PAIRS</a:t>
            </a:r>
            <a:r>
              <a:rPr lang="en-US" sz="2800" dirty="0" smtClean="0"/>
              <a:t> dancing to the </a:t>
            </a:r>
            <a:r>
              <a:rPr lang="en-US" sz="2800" b="1" dirty="0" smtClean="0"/>
              <a:t>SAME</a:t>
            </a:r>
            <a:r>
              <a:rPr lang="en-US" sz="2800" dirty="0" smtClean="0"/>
              <a:t> tune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602B-F9FE-44D2-A050-8913087D2F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73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38288" cy="1249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Superconducting Order Parameter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 err="1" smtClean="0"/>
              <a:t>Ginzburg</a:t>
            </a:r>
            <a:r>
              <a:rPr lang="en-US" sz="4000" dirty="0" smtClean="0"/>
              <a:t>-Landau; </a:t>
            </a:r>
            <a:r>
              <a:rPr lang="en-US" sz="4000" dirty="0" err="1" smtClean="0"/>
              <a:t>Gorkov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562088" cy="4724400"/>
          </a:xfrm>
        </p:spPr>
        <p:txBody>
          <a:bodyPr/>
          <a:lstStyle/>
          <a:p>
            <a:r>
              <a:rPr lang="en-US" dirty="0" smtClean="0"/>
              <a:t>Can be viewed as the “wave function” of the condensate (i.e. </a:t>
            </a:r>
            <a:r>
              <a:rPr lang="en-US" u="sng" dirty="0" smtClean="0"/>
              <a:t>ALL</a:t>
            </a:r>
            <a:r>
              <a:rPr lang="en-US" dirty="0" smtClean="0"/>
              <a:t> electron pairs)</a:t>
            </a:r>
          </a:p>
          <a:p>
            <a:r>
              <a:rPr lang="en-US" dirty="0" smtClean="0"/>
              <a:t>All electron pairs (</a:t>
            </a:r>
            <a:r>
              <a:rPr lang="en-US" b="1" u="sng" dirty="0" smtClean="0"/>
              <a:t>Cooper</a:t>
            </a:r>
            <a:r>
              <a:rPr lang="en-US" u="sng" dirty="0" smtClean="0"/>
              <a:t> </a:t>
            </a:r>
            <a:r>
              <a:rPr lang="en-US" b="1" u="sng" dirty="0" smtClean="0"/>
              <a:t>pairs</a:t>
            </a:r>
            <a:r>
              <a:rPr lang="en-US" dirty="0" smtClean="0"/>
              <a:t>) have </a:t>
            </a:r>
            <a:r>
              <a:rPr lang="en-US" u="sng" dirty="0" smtClean="0"/>
              <a:t>the same wave function</a:t>
            </a:r>
            <a:r>
              <a:rPr lang="en-US" dirty="0" smtClean="0"/>
              <a:t>, in particular the same </a:t>
            </a:r>
            <a:r>
              <a:rPr lang="en-US" u="sng" dirty="0" smtClean="0"/>
              <a:t>phase</a:t>
            </a:r>
            <a:r>
              <a:rPr lang="en-US" dirty="0" smtClean="0"/>
              <a:t>  (like photons in laser)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 descr="C:\DOCUME~1\Gweon\LOCALS~1\Temp\aan49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91000"/>
            <a:ext cx="4975886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1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really mean that all pairs have the same wave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714488" cy="4114800"/>
          </a:xfrm>
        </p:spPr>
        <p:txBody>
          <a:bodyPr/>
          <a:lstStyle/>
          <a:p>
            <a:r>
              <a:rPr lang="en-US" dirty="0" smtClean="0"/>
              <a:t>Identical particles</a:t>
            </a:r>
          </a:p>
          <a:p>
            <a:pPr lvl="1"/>
            <a:r>
              <a:rPr lang="en-US" dirty="0" smtClean="0"/>
              <a:t>All electrons (fermions) are indistinguishable in quantum mechanics.</a:t>
            </a:r>
          </a:p>
          <a:p>
            <a:pPr lvl="1"/>
            <a:r>
              <a:rPr lang="en-US" dirty="0" smtClean="0"/>
              <a:t>All electron pairs – Cooper pairs – (bosons) are indistinguishable in quantum mechanics.</a:t>
            </a:r>
          </a:p>
          <a:p>
            <a:r>
              <a:rPr lang="en-US" dirty="0" smtClean="0"/>
              <a:t>When identical bosons “condense”, we got a Bose-Einstein condensation. </a:t>
            </a:r>
            <a:r>
              <a:rPr lang="en-US" dirty="0" smtClean="0">
                <a:sym typeface="Wingdings" pitchFamily="2" charset="2"/>
              </a:rPr>
              <a:t> Superfluid (no charge), Superconductor (charge)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7618" y="5867400"/>
            <a:ext cx="592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quantum state with macroscopic coherence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really mean that all pairs have the same wave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199"/>
            <a:ext cx="7714488" cy="47288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bosons in the same wave functions.</a:t>
            </a:r>
          </a:p>
          <a:p>
            <a:r>
              <a:rPr lang="en-US" dirty="0" smtClean="0"/>
              <a:t>A crude analogy is the vibrations in a guitar string or an ocean wave or any similar wave phenomenon.  (Although such systems are not quite clean enough.  Laser is a much better analogy.)</a:t>
            </a:r>
          </a:p>
          <a:p>
            <a:r>
              <a:rPr lang="en-US" b="1" dirty="0" smtClean="0"/>
              <a:t>A large amplitude in a wave means many quanta of vibrations – many bosons!</a:t>
            </a:r>
          </a:p>
          <a:p>
            <a:r>
              <a:rPr lang="en-US" dirty="0" smtClean="0"/>
              <a:t>Can we distinguish one vibration quantum from another when a guitar string vibrates?  No.  Such a state must be viewed as </a:t>
            </a:r>
            <a:r>
              <a:rPr lang="en-US" b="1" dirty="0" smtClean="0"/>
              <a:t>collective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Except that in superconductors, these indistinguishable bosons are “tangible stuff” electron pairs – so, it is mind-boggling…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6845" y="6167735"/>
            <a:ext cx="729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quantum state with macroscopic coherence (all = one)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90688" cy="838200"/>
          </a:xfrm>
        </p:spPr>
        <p:txBody>
          <a:bodyPr/>
          <a:lstStyle/>
          <a:p>
            <a:r>
              <a:rPr lang="en-US" dirty="0" smtClean="0"/>
              <a:t>So How does it work?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C:\DOCUME~1\Gweon\LOCALS~1\Temp\aanC5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762000"/>
            <a:ext cx="3581400" cy="445356"/>
          </a:xfrm>
          <a:prstGeom prst="rect">
            <a:avLst/>
          </a:prstGeom>
          <a:noFill/>
        </p:spPr>
      </p:pic>
      <p:pic>
        <p:nvPicPr>
          <p:cNvPr id="8" name="Picture 28" descr="C:\DOCUME~1\Gweon\LOCALS~1\Temp\aanD0.t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295400"/>
            <a:ext cx="3733800" cy="577106"/>
          </a:xfrm>
          <a:prstGeom prst="rect">
            <a:avLst/>
          </a:prstGeom>
          <a:noFill/>
        </p:spPr>
      </p:pic>
      <p:pic>
        <p:nvPicPr>
          <p:cNvPr id="10" name="Picture 14" descr="C:\DOCUME~1\Gweon\LOCALS~1\Temp\aanC9.t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143000"/>
            <a:ext cx="3276600" cy="538619"/>
          </a:xfrm>
          <a:prstGeom prst="rect">
            <a:avLst/>
          </a:prstGeom>
          <a:noFill/>
        </p:spPr>
      </p:pic>
      <p:pic>
        <p:nvPicPr>
          <p:cNvPr id="12" name="Picture 18" descr="C:\DOCUME~1\Gweon\LOCALS~1\Temp\aanCB.t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057400"/>
            <a:ext cx="6781800" cy="44284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3" name="Picture 30" descr="C:\DOCUME~1\Gweon\LOCALS~1\Temp\aanD1.t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3316" y="2589402"/>
            <a:ext cx="1866378" cy="457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1413" y="2625754"/>
            <a:ext cx="1778051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London Equation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018" y="49530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cgs</a:t>
            </a:r>
            <a:r>
              <a:rPr lang="en-US" dirty="0" smtClean="0"/>
              <a:t> unit</a:t>
            </a:r>
            <a:endParaRPr lang="en-US" dirty="0"/>
          </a:p>
        </p:txBody>
      </p:sp>
      <p:pic>
        <p:nvPicPr>
          <p:cNvPr id="18" name="Picture 50" descr="C:\DOCUME~1\Gweon\LOCALS~1\Temp\aanDB.t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4953000"/>
            <a:ext cx="5867400" cy="44198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391400" y="4876800"/>
            <a:ext cx="160107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Meissner</a:t>
            </a:r>
            <a:r>
              <a:rPr lang="en-US" dirty="0" smtClean="0"/>
              <a:t> Effect</a:t>
            </a:r>
            <a:endParaRPr lang="en-US" dirty="0"/>
          </a:p>
        </p:txBody>
      </p:sp>
      <p:pic>
        <p:nvPicPr>
          <p:cNvPr id="20" name="Picture 40" descr="C:\DOCUME~1\Gweon\LOCALS~1\Temp\aanD6.t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0" y="4267200"/>
            <a:ext cx="1905000" cy="604762"/>
          </a:xfrm>
          <a:prstGeom prst="rect">
            <a:avLst/>
          </a:prstGeom>
          <a:noFill/>
        </p:spPr>
      </p:pic>
      <p:pic>
        <p:nvPicPr>
          <p:cNvPr id="21" name="Picture 42" descr="C:\DOCUME~1\Gweon\LOCALS~1\Temp\aanD7.t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3733800"/>
            <a:ext cx="2971790" cy="457200"/>
          </a:xfrm>
          <a:prstGeom prst="rect">
            <a:avLst/>
          </a:prstGeom>
          <a:noFill/>
        </p:spPr>
      </p:pic>
      <p:pic>
        <p:nvPicPr>
          <p:cNvPr id="22" name="Picture 52" descr="C:\DOCUME~1\Gweon\LOCALS~1\Temp\aanDC.t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5400" y="5562600"/>
            <a:ext cx="1905000" cy="780436"/>
          </a:xfrm>
          <a:prstGeom prst="rect">
            <a:avLst/>
          </a:prstGeom>
          <a:noFill/>
        </p:spPr>
      </p:pic>
      <p:pic>
        <p:nvPicPr>
          <p:cNvPr id="23" name="Picture 54" descr="C:\DOCUME~1\Gweon\LOCALS~1\Temp\aanDD.t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5562600"/>
            <a:ext cx="2771775" cy="357432"/>
          </a:xfrm>
          <a:prstGeom prst="rect">
            <a:avLst/>
          </a:prstGeom>
          <a:noFill/>
        </p:spPr>
      </p:pic>
      <p:pic>
        <p:nvPicPr>
          <p:cNvPr id="24" name="Picture 56" descr="C:\DOCUME~1\Gweon\LOCALS~1\Temp\aanDE.t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0" y="5943600"/>
            <a:ext cx="2057400" cy="552636"/>
          </a:xfrm>
          <a:prstGeom prst="rect">
            <a:avLst/>
          </a:prstGeom>
          <a:noFill/>
        </p:spPr>
      </p:pic>
      <p:pic>
        <p:nvPicPr>
          <p:cNvPr id="25" name="Picture 58" descr="C:\DOCUME~1\Gweon\LOCALS~1\Temp\aanDF.t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00800" y="5867400"/>
            <a:ext cx="1276350" cy="4762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985179" y="5574268"/>
            <a:ext cx="2082621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Infinite Conductivity</a:t>
            </a:r>
            <a:endParaRPr lang="en-US" dirty="0"/>
          </a:p>
        </p:txBody>
      </p:sp>
      <p:pic>
        <p:nvPicPr>
          <p:cNvPr id="27" name="Picture 20" descr="C:\DOCUME~1\Gweon\LOCALS~1\Temp\aanCC.tm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95400" y="2667000"/>
            <a:ext cx="990600" cy="387056"/>
          </a:xfrm>
          <a:prstGeom prst="rect">
            <a:avLst/>
          </a:prstGeom>
          <a:noFill/>
        </p:spPr>
      </p:pic>
      <p:pic>
        <p:nvPicPr>
          <p:cNvPr id="28" name="Picture 34" descr="C:\DOCUME~1\Gweon\LOCALS~1\Temp\aanD3.tm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57800" y="3200400"/>
            <a:ext cx="2579431" cy="219075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2438400" y="4114800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295400" y="4267200"/>
            <a:ext cx="1981200" cy="577591"/>
            <a:chOff x="1295400" y="4267200"/>
            <a:chExt cx="1981200" cy="577591"/>
          </a:xfrm>
        </p:grpSpPr>
        <p:pic>
          <p:nvPicPr>
            <p:cNvPr id="14" name="Picture 38" descr="C:\DOCUME~1\Gweon\LOCALS~1\Temp\aanD5.tmp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295400" y="4267200"/>
              <a:ext cx="1981200" cy="577591"/>
            </a:xfrm>
            <a:prstGeom prst="rect">
              <a:avLst/>
            </a:prstGeom>
            <a:noFill/>
          </p:spPr>
        </p:pic>
        <p:sp>
          <p:nvSpPr>
            <p:cNvPr id="31" name="Rectangle 30"/>
            <p:cNvSpPr/>
            <p:nvPr/>
          </p:nvSpPr>
          <p:spPr>
            <a:xfrm>
              <a:off x="2438400" y="44958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19200" y="3276600"/>
            <a:ext cx="3473694" cy="914399"/>
            <a:chOff x="1219200" y="3276600"/>
            <a:chExt cx="3473694" cy="914399"/>
          </a:xfrm>
        </p:grpSpPr>
        <p:pic>
          <p:nvPicPr>
            <p:cNvPr id="16" name="Picture 36" descr="C:\DOCUME~1\Gweon\LOCALS~1\Temp\aanD4.tmp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219200" y="3276600"/>
              <a:ext cx="3473694" cy="914399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2286000" y="3962400"/>
              <a:ext cx="1524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8" descr="C:\DOCUME~1\Gweon\LOCALS~1\Temp\aanD5.tmp"/>
            <p:cNvPicPr>
              <a:picLocks noChangeAspect="1" noChangeArrowheads="1"/>
            </p:cNvPicPr>
            <p:nvPr/>
          </p:nvPicPr>
          <p:blipFill>
            <a:blip r:embed="rId17"/>
            <a:srcRect l="57692" t="43549" r="23077" b="34036"/>
            <a:stretch>
              <a:fillRect/>
            </a:stretch>
          </p:blipFill>
          <p:spPr bwMode="auto">
            <a:xfrm>
              <a:off x="3298054" y="3932808"/>
              <a:ext cx="261258" cy="88777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5781413" y="3457994"/>
            <a:ext cx="134043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Cooper Pair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6955" y="729734"/>
            <a:ext cx="294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Hamiltonian in presence of </a:t>
            </a:r>
            <a:r>
              <a:rPr lang="en-US" b="1" dirty="0" smtClean="0"/>
              <a:t>A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Ink 44"/>
              <p14:cNvContentPartPr/>
              <p14:nvPr/>
            </p14:nvContentPartPr>
            <p14:xfrm>
              <a:off x="128276" y="5440004"/>
              <a:ext cx="823320" cy="13212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6396" y="5428124"/>
                <a:ext cx="847080" cy="13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6" name="Ink 65"/>
              <p14:cNvContentPartPr/>
              <p14:nvPr/>
            </p14:nvContentPartPr>
            <p14:xfrm>
              <a:off x="168236" y="1275884"/>
              <a:ext cx="777600" cy="10609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4916" y="1261844"/>
                <a:ext cx="80352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6" name="Ink 75"/>
              <p14:cNvContentPartPr/>
              <p14:nvPr/>
            </p14:nvContentPartPr>
            <p14:xfrm>
              <a:off x="797516" y="834884"/>
              <a:ext cx="202680" cy="8305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3476" y="820844"/>
                <a:ext cx="23076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" name="Ink 91"/>
              <p14:cNvContentPartPr/>
              <p14:nvPr/>
            </p14:nvContentPartPr>
            <p14:xfrm>
              <a:off x="105236" y="2507444"/>
              <a:ext cx="821160" cy="86112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356" y="2497364"/>
                <a:ext cx="845280" cy="8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9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095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Length Scales and two types of SC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46" descr="C:\DOCUME~1\Gweon\LOCALS~1\Temp\aanD9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2057401"/>
            <a:ext cx="5334000" cy="6141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62466" name="Picture 2" descr="C:\DOCUME~1\Gweon\LOCALS~1\Temp\aanF6.t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1" y="2738021"/>
            <a:ext cx="4495800" cy="416829"/>
          </a:xfrm>
          <a:prstGeom prst="rect">
            <a:avLst/>
          </a:prstGeom>
          <a:noFill/>
        </p:spPr>
      </p:pic>
      <p:pic>
        <p:nvPicPr>
          <p:cNvPr id="55300" name="Picture 4" descr="C:\DOCUME~1\Gweon\LOCALS~1\Temp\aan13.t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7155" y="3235911"/>
            <a:ext cx="4419600" cy="469457"/>
          </a:xfrm>
          <a:prstGeom prst="rect">
            <a:avLst/>
          </a:prstGeom>
          <a:noFill/>
        </p:spPr>
      </p:pic>
      <p:pic>
        <p:nvPicPr>
          <p:cNvPr id="55302" name="Picture 6" descr="C:\DOCUME~1\Gweon\LOCALS~1\Temp\aan14.t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733800"/>
            <a:ext cx="5715000" cy="533140"/>
          </a:xfrm>
          <a:prstGeom prst="rect">
            <a:avLst/>
          </a:prstGeom>
          <a:noFill/>
        </p:spPr>
      </p:pic>
      <p:pic>
        <p:nvPicPr>
          <p:cNvPr id="55304" name="Picture 8" descr="C:\DOCUME~1\Gweon\LOCALS~1\Temp\aan15.t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1461856"/>
            <a:ext cx="4876800" cy="5366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55310" name="Picture 14" descr="C:\DOCUME~1\Gweon\LOCALS~1\Temp\aan19.t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4419600"/>
            <a:ext cx="7202537" cy="420210"/>
          </a:xfrm>
          <a:prstGeom prst="rect">
            <a:avLst/>
          </a:prstGeom>
          <a:noFill/>
        </p:spPr>
      </p:pic>
      <p:pic>
        <p:nvPicPr>
          <p:cNvPr id="55314" name="Picture 18" descr="C:\DOCUME~1\Gweon\LOCALS~1\Temp\aan1B.t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1" y="5146431"/>
            <a:ext cx="3962400" cy="460745"/>
          </a:xfrm>
          <a:prstGeom prst="rect">
            <a:avLst/>
          </a:prstGeom>
          <a:noFill/>
        </p:spPr>
      </p:pic>
      <p:pic>
        <p:nvPicPr>
          <p:cNvPr id="55316" name="Picture 20" descr="C:\DOCUME~1\Gweon\LOCALS~1\Temp\aan1C.t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1" y="5832231"/>
            <a:ext cx="6400799" cy="492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5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095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Length Scales and two types of SC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7610475" cy="2562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6977" y="11430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II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99502"/>
            <a:ext cx="4343399" cy="265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08486" y="36576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0954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Two types of SC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1558196" y="2263004"/>
              <a:ext cx="95760" cy="2438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316" y="2251124"/>
                <a:ext cx="119520" cy="24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1283876" y="4384844"/>
              <a:ext cx="3029760" cy="770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1996" y="4372964"/>
                <a:ext cx="3053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4978556" y="4266044"/>
              <a:ext cx="3177360" cy="149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6676" y="4254164"/>
                <a:ext cx="32011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180516" y="2170484"/>
              <a:ext cx="146160" cy="25772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68636" y="2158604"/>
                <a:ext cx="169920" cy="26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/>
              <p14:cNvContentPartPr/>
              <p14:nvPr/>
            </p14:nvContentPartPr>
            <p14:xfrm>
              <a:off x="3177116" y="4308164"/>
              <a:ext cx="55440" cy="2826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65236" y="4296284"/>
                <a:ext cx="792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2" name="Ink 3071"/>
              <p14:cNvContentPartPr/>
              <p14:nvPr/>
            </p14:nvContentPartPr>
            <p14:xfrm>
              <a:off x="1579436" y="2382884"/>
              <a:ext cx="1645560" cy="2013840"/>
            </p14:xfrm>
          </p:contentPart>
        </mc:Choice>
        <mc:Fallback xmlns="">
          <p:pic>
            <p:nvPicPr>
              <p:cNvPr id="3072" name="Ink 307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67556" y="2371004"/>
                <a:ext cx="1669320" cy="20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9" name="Ink 3088"/>
              <p14:cNvContentPartPr/>
              <p14:nvPr/>
            </p14:nvContentPartPr>
            <p14:xfrm>
              <a:off x="7859996" y="4230404"/>
              <a:ext cx="453240" cy="759240"/>
            </p14:xfrm>
          </p:contentPart>
        </mc:Choice>
        <mc:Fallback xmlns="">
          <p:pic>
            <p:nvPicPr>
              <p:cNvPr id="3089" name="Ink 308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48116" y="4218524"/>
                <a:ext cx="47700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91" name="Ink 3090"/>
              <p14:cNvContentPartPr/>
              <p14:nvPr/>
            </p14:nvContentPartPr>
            <p14:xfrm>
              <a:off x="6177356" y="4239404"/>
              <a:ext cx="371520" cy="878040"/>
            </p14:xfrm>
          </p:contentPart>
        </mc:Choice>
        <mc:Fallback xmlns="">
          <p:pic>
            <p:nvPicPr>
              <p:cNvPr id="3091" name="Ink 309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65476" y="4227524"/>
                <a:ext cx="395280" cy="9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99" name="Ink 3098"/>
              <p14:cNvContentPartPr/>
              <p14:nvPr/>
            </p14:nvContentPartPr>
            <p14:xfrm>
              <a:off x="5283116" y="2697164"/>
              <a:ext cx="979560" cy="1671840"/>
            </p14:xfrm>
          </p:contentPart>
        </mc:Choice>
        <mc:Fallback xmlns="">
          <p:pic>
            <p:nvPicPr>
              <p:cNvPr id="3099" name="Ink 309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71236" y="2685284"/>
                <a:ext cx="1003320" cy="16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04" name="Ink 3103"/>
              <p14:cNvContentPartPr/>
              <p14:nvPr/>
            </p14:nvContentPartPr>
            <p14:xfrm>
              <a:off x="1200716" y="1561004"/>
              <a:ext cx="6226200" cy="526680"/>
            </p14:xfrm>
          </p:contentPart>
        </mc:Choice>
        <mc:Fallback xmlns="">
          <p:pic>
            <p:nvPicPr>
              <p:cNvPr id="3104" name="Ink 310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88836" y="1549124"/>
                <a:ext cx="62499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16" name="Ink 3115"/>
              <p14:cNvContentPartPr/>
              <p14:nvPr/>
            </p14:nvContentPartPr>
            <p14:xfrm>
              <a:off x="8497556" y="4276124"/>
              <a:ext cx="194400" cy="268560"/>
            </p14:xfrm>
          </p:contentPart>
        </mc:Choice>
        <mc:Fallback xmlns="">
          <p:pic>
            <p:nvPicPr>
              <p:cNvPr id="3116" name="Ink 31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85676" y="4264244"/>
                <a:ext cx="2181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18" name="Ink 3117"/>
              <p14:cNvContentPartPr/>
              <p14:nvPr/>
            </p14:nvContentPartPr>
            <p14:xfrm>
              <a:off x="6400916" y="2667284"/>
              <a:ext cx="1662840" cy="685800"/>
            </p14:xfrm>
          </p:contentPart>
        </mc:Choice>
        <mc:Fallback xmlns="">
          <p:pic>
            <p:nvPicPr>
              <p:cNvPr id="3118" name="Ink 31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89036" y="2655404"/>
                <a:ext cx="168660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48" name="Ink 3147"/>
              <p14:cNvContentPartPr/>
              <p14:nvPr/>
            </p14:nvContentPartPr>
            <p14:xfrm>
              <a:off x="5440076" y="5117084"/>
              <a:ext cx="2192760" cy="508320"/>
            </p14:xfrm>
          </p:contentPart>
        </mc:Choice>
        <mc:Fallback xmlns="">
          <p:pic>
            <p:nvPicPr>
              <p:cNvPr id="3148" name="Ink 314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28196" y="5105204"/>
                <a:ext cx="221652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49" name="Ink 3148"/>
              <p14:cNvContentPartPr/>
              <p14:nvPr/>
            </p14:nvContentPartPr>
            <p14:xfrm>
              <a:off x="5946956" y="5643404"/>
              <a:ext cx="2449080" cy="403560"/>
            </p14:xfrm>
          </p:contentPart>
        </mc:Choice>
        <mc:Fallback xmlns="">
          <p:pic>
            <p:nvPicPr>
              <p:cNvPr id="3149" name="Ink 314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35076" y="5631524"/>
                <a:ext cx="24728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61" name="Ink 3160"/>
              <p14:cNvContentPartPr/>
              <p14:nvPr/>
            </p14:nvContentPartPr>
            <p14:xfrm>
              <a:off x="3112676" y="4769684"/>
              <a:ext cx="397440" cy="432720"/>
            </p14:xfrm>
          </p:contentPart>
        </mc:Choice>
        <mc:Fallback xmlns="">
          <p:pic>
            <p:nvPicPr>
              <p:cNvPr id="3161" name="Ink 316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00796" y="4757804"/>
                <a:ext cx="4212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63" name="Ink 3162"/>
              <p14:cNvContentPartPr/>
              <p14:nvPr/>
            </p14:nvContentPartPr>
            <p14:xfrm>
              <a:off x="1588796" y="5329124"/>
              <a:ext cx="2613960" cy="841680"/>
            </p14:xfrm>
          </p:contentPart>
        </mc:Choice>
        <mc:Fallback xmlns="">
          <p:pic>
            <p:nvPicPr>
              <p:cNvPr id="3163" name="Ink 316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6916" y="5317244"/>
                <a:ext cx="263772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79" name="Ink 3178"/>
              <p14:cNvContentPartPr/>
              <p14:nvPr/>
            </p14:nvContentPartPr>
            <p14:xfrm>
              <a:off x="4313276" y="4590404"/>
              <a:ext cx="176040" cy="240480"/>
            </p14:xfrm>
          </p:contentPart>
        </mc:Choice>
        <mc:Fallback xmlns="">
          <p:pic>
            <p:nvPicPr>
              <p:cNvPr id="3179" name="Ink 317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01396" y="4578524"/>
                <a:ext cx="199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90" name="Ink 3189"/>
              <p14:cNvContentPartPr/>
              <p14:nvPr/>
            </p14:nvContentPartPr>
            <p14:xfrm>
              <a:off x="6271316" y="2697164"/>
              <a:ext cx="1645200" cy="1591560"/>
            </p14:xfrm>
          </p:contentPart>
        </mc:Choice>
        <mc:Fallback xmlns="">
          <p:pic>
            <p:nvPicPr>
              <p:cNvPr id="3190" name="Ink 318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59436" y="2685284"/>
                <a:ext cx="1668960" cy="16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94" name="Ink 3193"/>
              <p14:cNvContentPartPr/>
              <p14:nvPr/>
            </p14:nvContentPartPr>
            <p14:xfrm>
              <a:off x="7204436" y="3334364"/>
              <a:ext cx="646920" cy="840960"/>
            </p14:xfrm>
          </p:contentPart>
        </mc:Choice>
        <mc:Fallback xmlns="">
          <p:pic>
            <p:nvPicPr>
              <p:cNvPr id="3194" name="Ink 319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92556" y="3322484"/>
                <a:ext cx="670680" cy="86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17" name="Ink 3216"/>
              <p14:cNvContentPartPr/>
              <p14:nvPr/>
            </p14:nvContentPartPr>
            <p14:xfrm>
              <a:off x="5366276" y="2567564"/>
              <a:ext cx="720720" cy="684000"/>
            </p14:xfrm>
          </p:contentPart>
        </mc:Choice>
        <mc:Fallback xmlns="">
          <p:pic>
            <p:nvPicPr>
              <p:cNvPr id="3217" name="Ink 321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54396" y="2555684"/>
                <a:ext cx="74448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23" name="Ink 3222"/>
              <p14:cNvContentPartPr/>
              <p14:nvPr/>
            </p14:nvContentPartPr>
            <p14:xfrm>
              <a:off x="2161196" y="2965004"/>
              <a:ext cx="138960" cy="147960"/>
            </p14:xfrm>
          </p:contentPart>
        </mc:Choice>
        <mc:Fallback xmlns="">
          <p:pic>
            <p:nvPicPr>
              <p:cNvPr id="3223" name="Ink 322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49316" y="2953124"/>
                <a:ext cx="1627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24" name="Ink 3223"/>
              <p14:cNvContentPartPr/>
              <p14:nvPr/>
            </p14:nvContentPartPr>
            <p14:xfrm>
              <a:off x="2198276" y="2974004"/>
              <a:ext cx="129600" cy="166680"/>
            </p14:xfrm>
          </p:contentPart>
        </mc:Choice>
        <mc:Fallback xmlns="">
          <p:pic>
            <p:nvPicPr>
              <p:cNvPr id="3224" name="Ink 322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86396" y="2962124"/>
                <a:ext cx="153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25" name="Ink 3224"/>
              <p14:cNvContentPartPr/>
              <p14:nvPr/>
            </p14:nvContentPartPr>
            <p14:xfrm>
              <a:off x="1938716" y="2604644"/>
              <a:ext cx="213840" cy="231120"/>
            </p14:xfrm>
          </p:contentPart>
        </mc:Choice>
        <mc:Fallback xmlns="">
          <p:pic>
            <p:nvPicPr>
              <p:cNvPr id="3225" name="Ink 322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26836" y="2592764"/>
                <a:ext cx="2376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26" name="Ink 3225"/>
              <p14:cNvContentPartPr/>
              <p14:nvPr/>
            </p14:nvContentPartPr>
            <p14:xfrm>
              <a:off x="2188916" y="2641724"/>
              <a:ext cx="65160" cy="28080"/>
            </p14:xfrm>
          </p:contentPart>
        </mc:Choice>
        <mc:Fallback xmlns="">
          <p:pic>
            <p:nvPicPr>
              <p:cNvPr id="3226" name="Ink 322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77036" y="2629844"/>
                <a:ext cx="889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27" name="Ink 3226"/>
              <p14:cNvContentPartPr/>
              <p14:nvPr/>
            </p14:nvContentPartPr>
            <p14:xfrm>
              <a:off x="2235356" y="2696804"/>
              <a:ext cx="83160" cy="37440"/>
            </p14:xfrm>
          </p:contentPart>
        </mc:Choice>
        <mc:Fallback xmlns="">
          <p:pic>
            <p:nvPicPr>
              <p:cNvPr id="3227" name="Ink 322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23476" y="2684924"/>
                <a:ext cx="1069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28" name="Ink 3227"/>
              <p14:cNvContentPartPr/>
              <p14:nvPr/>
            </p14:nvContentPartPr>
            <p14:xfrm>
              <a:off x="2420036" y="2576924"/>
              <a:ext cx="83520" cy="46440"/>
            </p14:xfrm>
          </p:contentPart>
        </mc:Choice>
        <mc:Fallback xmlns="">
          <p:pic>
            <p:nvPicPr>
              <p:cNvPr id="3228" name="Ink 322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8156" y="2565044"/>
                <a:ext cx="107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29" name="Ink 3228"/>
              <p14:cNvContentPartPr/>
              <p14:nvPr/>
            </p14:nvContentPartPr>
            <p14:xfrm>
              <a:off x="2547476" y="2457044"/>
              <a:ext cx="48240" cy="182160"/>
            </p14:xfrm>
          </p:contentPart>
        </mc:Choice>
        <mc:Fallback xmlns="">
          <p:pic>
            <p:nvPicPr>
              <p:cNvPr id="3229" name="Ink 322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535596" y="2445164"/>
                <a:ext cx="72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30" name="Ink 3229"/>
              <p14:cNvContentPartPr/>
              <p14:nvPr/>
            </p14:nvContentPartPr>
            <p14:xfrm>
              <a:off x="2567636" y="2414204"/>
              <a:ext cx="129600" cy="218520"/>
            </p14:xfrm>
          </p:contentPart>
        </mc:Choice>
        <mc:Fallback xmlns="">
          <p:pic>
            <p:nvPicPr>
              <p:cNvPr id="3230" name="Ink 322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55756" y="2402324"/>
                <a:ext cx="15336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55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quantization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wave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sup>
                    </m:sSup>
                  </m:oMath>
                </a14:m>
                <a:r>
                  <a:rPr lang="en-US" dirty="0" smtClean="0"/>
                  <a:t> is fine for a linear superconductor.   But, how about </a:t>
                </a:r>
                <a:r>
                  <a:rPr lang="en-US" dirty="0" smtClean="0"/>
                  <a:t>in general, e.g., for </a:t>
                </a:r>
                <a:r>
                  <a:rPr lang="en-US" dirty="0" smtClean="0"/>
                  <a:t>a ring of </a:t>
                </a:r>
                <a:r>
                  <a:rPr lang="en-US" dirty="0" smtClean="0"/>
                  <a:t>superconductor?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must be a function of position,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Then, the charge flux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ℏ</m:t>
                        </m:r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0" dirty="0" smtClean="0">
                                <a:latin typeface="Cambria Math"/>
                              </a:rPr>
                              <m:t>𝛻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/>
                          </a:rPr>
                          <m:t>𝜙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(from slide 14; SI unit now).</a:t>
                </a:r>
              </a:p>
              <a:p>
                <a:r>
                  <a:rPr lang="en-US" dirty="0" smtClean="0"/>
                  <a:t>In the interior of the ring superconductor,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(as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), and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=ℏ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0" dirty="0" smtClean="0">
                            <a:latin typeface="Cambria Math"/>
                          </a:rPr>
                          <m:t>𝛻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160" r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447800"/>
            <a:ext cx="7406640" cy="2971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Superconductivity</a:t>
            </a:r>
          </a:p>
          <a:p>
            <a:endParaRPr lang="en-US" sz="4400" dirty="0" smtClean="0"/>
          </a:p>
          <a:p>
            <a:pPr marL="598932" indent="-571500">
              <a:buFont typeface="Wingdings" pitchFamily="2" charset="2"/>
              <a:buChar char="§"/>
            </a:pPr>
            <a:r>
              <a:rPr lang="en-US" sz="4400" dirty="0" smtClean="0"/>
              <a:t>Perfect diamagnetism</a:t>
            </a:r>
          </a:p>
          <a:p>
            <a:pPr marL="598932" indent="-571500">
              <a:buFont typeface="Wingdings" pitchFamily="2" charset="2"/>
              <a:buChar char="§"/>
            </a:pPr>
            <a:r>
              <a:rPr lang="en-US" sz="4400" dirty="0" smtClean="0"/>
              <a:t>Perfect conductivity </a:t>
            </a:r>
          </a:p>
          <a:p>
            <a:endParaRPr lang="en-US" sz="4400" b="1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quantization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The magnetic flux is given by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Φ</m:t>
                      </m:r>
                      <m:r>
                        <a:rPr lang="en-US" i="1">
                          <a:latin typeface="Cambria Math"/>
                        </a:rPr>
                        <m:t>=∫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⋅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i="1" dirty="0">
                              <a:latin typeface="Cambria Math"/>
                            </a:rPr>
                            <m:t>⋅</m:t>
                          </m:r>
                          <m:r>
                            <a:rPr lang="en-US" i="1" dirty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356616" lvl="1" indent="0">
                  <a:buNone/>
                </a:pPr>
                <a:r>
                  <a:rPr lang="en-US" dirty="0"/>
                  <a:t>due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dirty="0">
                            <a:latin typeface="Cambria Math"/>
                          </a:rPr>
                          <m:t>𝛻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Stoke’s</a:t>
                </a:r>
                <a:r>
                  <a:rPr lang="en-US" dirty="0"/>
                  <a:t> </a:t>
                </a:r>
                <a:r>
                  <a:rPr lang="en-US" dirty="0" err="1"/>
                  <a:t>theorem.</a:t>
                </a:r>
                <a:endParaRPr lang="en-US" dirty="0" smtClean="0"/>
              </a:p>
              <a:p>
                <a:r>
                  <a:rPr lang="en-US" dirty="0" smtClean="0"/>
                  <a:t>This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ℏ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0" dirty="0" smtClean="0">
                            <a:latin typeface="Cambria Math"/>
                          </a:rPr>
                          <m:t>𝛻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means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is an integer, since the spatial wave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 smtClean="0"/>
                  <a:t> must be single-valued.  Thus</a:t>
                </a:r>
              </a:p>
              <a:p>
                <a:pPr marL="82296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 </a:t>
                </a:r>
              </a:p>
              <a:p>
                <a:pPr marL="82296" indent="0">
                  <a:buNone/>
                </a:pPr>
                <a:r>
                  <a:rPr lang="en-US" b="0" dirty="0"/>
                  <a:t>	</a:t>
                </a: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  </a:t>
                </a:r>
              </a:p>
              <a:p>
                <a:pPr marL="82296" indent="0">
                  <a:buNone/>
                </a:pPr>
                <a:r>
                  <a:rPr lang="en-US" b="0" dirty="0"/>
                  <a:t>	</a:t>
                </a:r>
                <a:endParaRPr lang="en-US" b="0" dirty="0" smtClean="0"/>
              </a:p>
              <a:p>
                <a:pPr marL="82296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latin typeface="Cambria Math"/>
                      </a:rPr>
                      <m:t>=−2</m:t>
                    </m:r>
                    <m:r>
                      <a:rPr lang="en-US" b="0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=2×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n-US" dirty="0" smtClean="0"/>
                  <a:t> Tesla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930876" y="4297724"/>
              <a:ext cx="1878840" cy="1089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116" y="4282964"/>
                <a:ext cx="1909080" cy="11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2294396" y="5539004"/>
              <a:ext cx="1515604" cy="6307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9280" y="5523893"/>
                <a:ext cx="1546197" cy="661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6653276" y="722924"/>
              <a:ext cx="2057760" cy="1122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39596" y="715004"/>
                <a:ext cx="208620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6932636" y="954764"/>
              <a:ext cx="1472760" cy="716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19316" y="941444"/>
                <a:ext cx="150084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/>
              <p14:cNvContentPartPr/>
              <p14:nvPr/>
            </p14:nvContentPartPr>
            <p14:xfrm>
              <a:off x="7516196" y="279044"/>
              <a:ext cx="1173960" cy="2053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02156" y="265364"/>
                <a:ext cx="1202040" cy="20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" name="Ink 40"/>
              <p14:cNvContentPartPr/>
              <p14:nvPr/>
            </p14:nvContentPartPr>
            <p14:xfrm>
              <a:off x="6803756" y="556244"/>
              <a:ext cx="1757520" cy="12571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91156" y="549764"/>
                <a:ext cx="1782720" cy="12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Ink 42"/>
              <p14:cNvContentPartPr/>
              <p14:nvPr/>
            </p14:nvContentPartPr>
            <p14:xfrm>
              <a:off x="7615196" y="506024"/>
              <a:ext cx="12240" cy="7779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00076" y="494504"/>
                <a:ext cx="3996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Ink 43"/>
              <p14:cNvContentPartPr/>
              <p14:nvPr/>
            </p14:nvContentPartPr>
            <p14:xfrm>
              <a:off x="7585676" y="1945124"/>
              <a:ext cx="35640" cy="4014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73076" y="1932164"/>
                <a:ext cx="6228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" name="Ink 46"/>
              <p14:cNvContentPartPr/>
              <p14:nvPr/>
            </p14:nvContentPartPr>
            <p14:xfrm>
              <a:off x="510236" y="1959884"/>
              <a:ext cx="1464480" cy="7812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5476" y="1945484"/>
                <a:ext cx="149400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3" name="Ink 62"/>
              <p14:cNvContentPartPr/>
              <p14:nvPr/>
            </p14:nvContentPartPr>
            <p14:xfrm>
              <a:off x="486836" y="1463084"/>
              <a:ext cx="1394280" cy="16441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3156" y="1450484"/>
                <a:ext cx="1417680" cy="16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" name="Ink 81"/>
              <p14:cNvContentPartPr/>
              <p14:nvPr/>
            </p14:nvContentPartPr>
            <p14:xfrm>
              <a:off x="1251116" y="2242484"/>
              <a:ext cx="627120" cy="4118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41036" y="2230964"/>
                <a:ext cx="648720" cy="4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3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Diamagnetic character</a:t>
            </a:r>
          </a:p>
          <a:p>
            <a:r>
              <a:rPr lang="en-US" dirty="0" smtClean="0"/>
              <a:t>Microscopic origin (Cooper pair, BCS)</a:t>
            </a:r>
          </a:p>
          <a:p>
            <a:r>
              <a:rPr lang="en-US" u="sng" dirty="0" smtClean="0"/>
              <a:t>Macroscopically coherent</a:t>
            </a:r>
            <a:r>
              <a:rPr lang="en-US" dirty="0" smtClean="0"/>
              <a:t> quantum state (BEC)</a:t>
            </a:r>
          </a:p>
          <a:p>
            <a:r>
              <a:rPr lang="en-US" dirty="0" smtClean="0"/>
              <a:t>Current density and wave function</a:t>
            </a:r>
          </a:p>
          <a:p>
            <a:r>
              <a:rPr lang="en-US" dirty="0" smtClean="0"/>
              <a:t>Different types of superconductors</a:t>
            </a:r>
          </a:p>
          <a:p>
            <a:r>
              <a:rPr lang="en-US" dirty="0" smtClean="0"/>
              <a:t>Flux quantization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33525"/>
            <a:ext cx="56769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57725"/>
            <a:ext cx="61055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3371156" y="5401169"/>
              <a:ext cx="264600" cy="232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9276" y="5389289"/>
                <a:ext cx="2883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3482036" y="5326289"/>
              <a:ext cx="968760" cy="232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0156" y="5314409"/>
                <a:ext cx="992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4970276" y="4776209"/>
              <a:ext cx="1569600" cy="560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8396" y="4764329"/>
                <a:ext cx="1593360" cy="5846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Diamagnetism??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46417" y="5373823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Anti-parallel!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Meissner</a:t>
            </a:r>
            <a:r>
              <a:rPr lang="en-US" dirty="0" smtClean="0"/>
              <a:t> Effect (perfect </a:t>
            </a:r>
            <a:r>
              <a:rPr lang="en-US" dirty="0" err="1" smtClean="0"/>
              <a:t>diamagnet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715000" y="6276201"/>
            <a:ext cx="30364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http://www.fys.uio.no/super/levitation/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5742476" y="1128284"/>
              <a:ext cx="2711520" cy="442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28796" y="1114233"/>
                <a:ext cx="2738520" cy="470183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Lecture 18 -- Meissner Effec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09800" y="1895691"/>
            <a:ext cx="5345636" cy="42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1066800" y="2590800"/>
            <a:ext cx="4149725" cy="3930650"/>
            <a:chOff x="467" y="710"/>
            <a:chExt cx="2614" cy="2476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479" y="710"/>
              <a:ext cx="26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 RESISTANCELESS CONDUCTION</a:t>
              </a:r>
            </a:p>
          </p:txBody>
        </p:sp>
        <p:grpSp>
          <p:nvGrpSpPr>
            <p:cNvPr id="43" name="Group 5"/>
            <p:cNvGrpSpPr>
              <a:grpSpLocks/>
            </p:cNvGrpSpPr>
            <p:nvPr/>
          </p:nvGrpSpPr>
          <p:grpSpPr bwMode="auto">
            <a:xfrm>
              <a:off x="467" y="1153"/>
              <a:ext cx="2435" cy="2033"/>
              <a:chOff x="479" y="1129"/>
              <a:chExt cx="2435" cy="2033"/>
            </a:xfrm>
          </p:grpSpPr>
          <p:sp>
            <p:nvSpPr>
              <p:cNvPr id="44" name="Rectangle 6"/>
              <p:cNvSpPr>
                <a:spLocks noChangeArrowheads="1"/>
              </p:cNvSpPr>
              <p:nvPr/>
            </p:nvSpPr>
            <p:spPr bwMode="auto">
              <a:xfrm>
                <a:off x="1281" y="2931"/>
                <a:ext cx="99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Temperature</a:t>
                </a:r>
              </a:p>
            </p:txBody>
          </p:sp>
          <p:sp>
            <p:nvSpPr>
              <p:cNvPr id="45" name="Rectangle 7"/>
              <p:cNvSpPr>
                <a:spLocks noChangeArrowheads="1"/>
              </p:cNvSpPr>
              <p:nvPr/>
            </p:nvSpPr>
            <p:spPr bwMode="auto">
              <a:xfrm rot="16200000">
                <a:off x="182" y="1756"/>
                <a:ext cx="8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Resistivity</a:t>
                </a:r>
              </a:p>
            </p:txBody>
          </p:sp>
          <p:pic>
            <p:nvPicPr>
              <p:cNvPr id="46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46" y="1129"/>
                <a:ext cx="2011" cy="1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606" y="2868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1464" y="1440"/>
                <a:ext cx="5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omic Sans MS" pitchFamily="66" charset="0"/>
                  </a:rPr>
                  <a:t>Metal</a:t>
                </a:r>
              </a:p>
            </p:txBody>
          </p:sp>
          <p:sp>
            <p:nvSpPr>
              <p:cNvPr id="49" name="Text Box 11"/>
              <p:cNvSpPr txBox="1">
                <a:spLocks noChangeArrowheads="1"/>
              </p:cNvSpPr>
              <p:nvPr/>
            </p:nvSpPr>
            <p:spPr bwMode="auto">
              <a:xfrm>
                <a:off x="1656" y="2112"/>
                <a:ext cx="125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omic Sans MS" pitchFamily="66" charset="0"/>
                  </a:rPr>
                  <a:t>Superconductors</a:t>
                </a:r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>
                <a:off x="1335" y="2456"/>
                <a:ext cx="306" cy="160"/>
              </a:xfrm>
              <a:prstGeom prst="rightArrow">
                <a:avLst>
                  <a:gd name="adj1" fmla="val 50000"/>
                  <a:gd name="adj2" fmla="val 47813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Rectangle 13"/>
              <p:cNvSpPr>
                <a:spLocks noChangeArrowheads="1"/>
              </p:cNvSpPr>
              <p:nvPr/>
            </p:nvSpPr>
            <p:spPr bwMode="auto">
              <a:xfrm>
                <a:off x="1633" y="2417"/>
                <a:ext cx="26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T</a:t>
                </a:r>
                <a:r>
                  <a:rPr kumimoji="1" lang="en-US" sz="1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c</a:t>
                </a:r>
              </a:p>
            </p:txBody>
          </p:sp>
        </p:grpSp>
      </p:grp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2454275" y="1219200"/>
            <a:ext cx="628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1911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   K.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Onnes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 Superconductivity in Hg</a:t>
            </a:r>
          </a:p>
        </p:txBody>
      </p:sp>
      <p:grpSp>
        <p:nvGrpSpPr>
          <p:cNvPr id="53" name="Group 15"/>
          <p:cNvGrpSpPr>
            <a:grpSpLocks/>
          </p:cNvGrpSpPr>
          <p:nvPr/>
        </p:nvGrpSpPr>
        <p:grpSpPr bwMode="auto">
          <a:xfrm>
            <a:off x="2457450" y="1752600"/>
            <a:ext cx="6461125" cy="4310063"/>
            <a:chOff x="1373" y="1112"/>
            <a:chExt cx="4070" cy="2715"/>
          </a:xfrm>
        </p:grpSpPr>
        <p:grpSp>
          <p:nvGrpSpPr>
            <p:cNvPr id="54" name="Group 16"/>
            <p:cNvGrpSpPr>
              <a:grpSpLocks/>
            </p:cNvGrpSpPr>
            <p:nvPr/>
          </p:nvGrpSpPr>
          <p:grpSpPr bwMode="auto">
            <a:xfrm>
              <a:off x="3575" y="1862"/>
              <a:ext cx="1868" cy="1965"/>
              <a:chOff x="3263" y="2198"/>
              <a:chExt cx="1868" cy="1965"/>
            </a:xfrm>
          </p:grpSpPr>
          <p:pic>
            <p:nvPicPr>
              <p:cNvPr id="56" name="Picture 17" descr="162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63" y="2699"/>
                <a:ext cx="1868" cy="1464"/>
              </a:xfrm>
              <a:prstGeom prst="rect">
                <a:avLst/>
              </a:prstGeom>
              <a:noFill/>
            </p:spPr>
          </p:pic>
          <p:sp>
            <p:nvSpPr>
              <p:cNvPr id="57" name="Rectangle 18"/>
              <p:cNvSpPr>
                <a:spLocks noChangeArrowheads="1"/>
              </p:cNvSpPr>
              <p:nvPr/>
            </p:nvSpPr>
            <p:spPr bwMode="auto">
              <a:xfrm>
                <a:off x="3388" y="2198"/>
                <a:ext cx="16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MEISSNER EFFECT: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Perfect diamagnetism</a:t>
                </a:r>
              </a:p>
            </p:txBody>
          </p:sp>
        </p:grp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1373" y="1112"/>
              <a:ext cx="23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omic Sans MS" pitchFamily="66" charset="0"/>
                </a:rPr>
                <a:t>1933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omic Sans MS" pitchFamily="66" charset="0"/>
                </a:rPr>
                <a:t>  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omic Sans MS" pitchFamily="66" charset="0"/>
                </a:rPr>
                <a:t>Meissner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omic Sans MS" pitchFamily="66" charset="0"/>
                </a:rPr>
                <a:t> effect</a:t>
              </a:r>
            </a:p>
          </p:txBody>
        </p:sp>
      </p:grp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1143000"/>
          </a:xfrm>
        </p:spPr>
        <p:txBody>
          <a:bodyPr/>
          <a:lstStyle/>
          <a:p>
            <a:r>
              <a:rPr lang="en-US" dirty="0" smtClean="0"/>
              <a:t>Essential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of Superconductivity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1057275" y="1216025"/>
            <a:ext cx="7858125" cy="5429250"/>
            <a:chOff x="354" y="900"/>
            <a:chExt cx="4950" cy="342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732" y="1260"/>
              <a:ext cx="4572" cy="29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354" y="900"/>
              <a:ext cx="4399" cy="3420"/>
              <a:chOff x="198" y="480"/>
              <a:chExt cx="4399" cy="3420"/>
            </a:xfrm>
          </p:grpSpPr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198" y="480"/>
                <a:ext cx="4399" cy="3420"/>
                <a:chOff x="204" y="472"/>
                <a:chExt cx="4399" cy="3420"/>
              </a:xfrm>
            </p:grpSpPr>
            <p:graphicFrame>
              <p:nvGraphicFramePr>
                <p:cNvPr id="30" name="Object 7"/>
                <p:cNvGraphicFramePr>
                  <a:graphicFrameLocks noChangeAspect="1"/>
                </p:cNvGraphicFramePr>
                <p:nvPr/>
              </p:nvGraphicFramePr>
              <p:xfrm>
                <a:off x="204" y="472"/>
                <a:ext cx="4399" cy="34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8" name="Graph" r:id="rId3" imgW="4076640" imgH="3170880" progId="">
                        <p:embed/>
                      </p:oleObj>
                    </mc:Choice>
                    <mc:Fallback>
                      <p:oleObj name="Graph" r:id="rId3" imgW="4076640" imgH="317088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" y="472"/>
                              <a:ext cx="4399" cy="342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" name="Rectangle 8"/>
                <p:cNvSpPr>
                  <a:spLocks noChangeArrowheads="1"/>
                </p:cNvSpPr>
                <p:nvPr/>
              </p:nvSpPr>
              <p:spPr bwMode="auto">
                <a:xfrm>
                  <a:off x="2052" y="3624"/>
                  <a:ext cx="110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Year of Discovery</a:t>
                  </a:r>
                </a:p>
              </p:txBody>
            </p:sp>
            <p:sp>
              <p:nvSpPr>
                <p:cNvPr id="32" name="Rectangle 9"/>
                <p:cNvSpPr>
                  <a:spLocks noChangeArrowheads="1"/>
                </p:cNvSpPr>
                <p:nvPr/>
              </p:nvSpPr>
              <p:spPr bwMode="auto">
                <a:xfrm rot="16200000">
                  <a:off x="-467" y="1971"/>
                  <a:ext cx="174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Transition Temperature (K)</a:t>
                  </a:r>
                  <a:endParaRPr kumimoji="1" lang="en-US" sz="1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graphicFrame>
            <p:nvGraphicFramePr>
              <p:cNvPr id="28" name="Object 10"/>
              <p:cNvGraphicFramePr>
                <a:graphicFrameLocks noChangeAspect="1"/>
              </p:cNvGraphicFramePr>
              <p:nvPr/>
            </p:nvGraphicFramePr>
            <p:xfrm>
              <a:off x="590" y="536"/>
              <a:ext cx="3967" cy="29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9" name="Graph" r:id="rId5" imgW="3676320" imgH="2761920" progId="">
                      <p:embed/>
                    </p:oleObj>
                  </mc:Choice>
                  <mc:Fallback>
                    <p:oleObj name="Graph" r:id="rId5" imgW="3676320" imgH="276192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0" y="536"/>
                            <a:ext cx="3967" cy="29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804" y="3006"/>
                <a:ext cx="3576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2182813" y="1219200"/>
            <a:ext cx="679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1950	  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Isotope effect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en-US" sz="2400" b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~M</a:t>
            </a:r>
            <a:r>
              <a:rPr lang="en-US" sz="2400" b="1" baseline="4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-a  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a~1/2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2184400" y="2057400"/>
            <a:ext cx="60500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1957   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BCS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Theory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  (Bardeen, Cooper, Schrieffer)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3990975" y="4425950"/>
            <a:ext cx="1379538" cy="1247775"/>
            <a:chOff x="2556" y="2562"/>
            <a:chExt cx="869" cy="786"/>
          </a:xfrm>
        </p:grpSpPr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946" y="2856"/>
              <a:ext cx="0" cy="492"/>
            </a:xfrm>
            <a:prstGeom prst="line">
              <a:avLst/>
            </a:prstGeom>
            <a:noFill/>
            <a:ln w="1524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7" name="Group 17"/>
            <p:cNvGrpSpPr>
              <a:grpSpLocks/>
            </p:cNvGrpSpPr>
            <p:nvPr/>
          </p:nvGrpSpPr>
          <p:grpSpPr bwMode="auto">
            <a:xfrm>
              <a:off x="2556" y="2562"/>
              <a:ext cx="869" cy="216"/>
              <a:chOff x="2556" y="2562"/>
              <a:chExt cx="869" cy="216"/>
            </a:xfrm>
          </p:grpSpPr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556" y="2574"/>
                <a:ext cx="846" cy="20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569" y="2562"/>
                <a:ext cx="8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omic Sans MS" pitchFamily="66" charset="0"/>
                  </a:rPr>
                  <a:t>BCS Theory</a:t>
                </a:r>
              </a:p>
            </p:txBody>
          </p:sp>
        </p:grpSp>
      </p:grp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2197100" y="3124200"/>
            <a:ext cx="475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1962	  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Tunneling experiments</a:t>
            </a:r>
          </a:p>
        </p:txBody>
      </p:sp>
    </p:spTree>
    <p:extLst>
      <p:ext uri="{BB962C8B-B14F-4D97-AF65-F5344CB8AC3E}">
        <p14:creationId xmlns:p14="http://schemas.microsoft.com/office/powerpoint/2010/main" val="4312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4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0" y="9525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BCS theory</a:t>
            </a:r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603250" y="2317750"/>
            <a:ext cx="3324225" cy="3200400"/>
            <a:chOff x="330" y="2166"/>
            <a:chExt cx="2094" cy="2016"/>
          </a:xfrm>
        </p:grpSpPr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0" y="2166"/>
              <a:ext cx="2094" cy="2016"/>
              <a:chOff x="330" y="2166"/>
              <a:chExt cx="2094" cy="2016"/>
            </a:xfrm>
          </p:grpSpPr>
          <p:sp>
            <p:nvSpPr>
              <p:cNvPr id="479298" name="Rectangle 66"/>
              <p:cNvSpPr>
                <a:spLocks noChangeArrowheads="1"/>
              </p:cNvSpPr>
              <p:nvPr/>
            </p:nvSpPr>
            <p:spPr bwMode="auto">
              <a:xfrm>
                <a:off x="330" y="2166"/>
                <a:ext cx="2094" cy="20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389" y="2329"/>
                <a:ext cx="2011" cy="1527"/>
                <a:chOff x="389" y="2194"/>
                <a:chExt cx="2011" cy="1527"/>
              </a:xfrm>
            </p:grpSpPr>
            <p:sp>
              <p:nvSpPr>
                <p:cNvPr id="479300" name="Oval 68"/>
                <p:cNvSpPr>
                  <a:spLocks noChangeArrowheads="1"/>
                </p:cNvSpPr>
                <p:nvPr/>
              </p:nvSpPr>
              <p:spPr bwMode="auto">
                <a:xfrm>
                  <a:off x="409" y="361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1" name="Oval 69"/>
                <p:cNvSpPr>
                  <a:spLocks noChangeArrowheads="1"/>
                </p:cNvSpPr>
                <p:nvPr/>
              </p:nvSpPr>
              <p:spPr bwMode="auto">
                <a:xfrm>
                  <a:off x="880" y="361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2" name="Oval 70"/>
                <p:cNvSpPr>
                  <a:spLocks noChangeArrowheads="1"/>
                </p:cNvSpPr>
                <p:nvPr/>
              </p:nvSpPr>
              <p:spPr bwMode="auto">
                <a:xfrm>
                  <a:off x="1350" y="3611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3" name="Oval 71"/>
                <p:cNvSpPr>
                  <a:spLocks noChangeArrowheads="1"/>
                </p:cNvSpPr>
                <p:nvPr/>
              </p:nvSpPr>
              <p:spPr bwMode="auto">
                <a:xfrm>
                  <a:off x="1815" y="361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4" name="Oval 72"/>
                <p:cNvSpPr>
                  <a:spLocks noChangeArrowheads="1"/>
                </p:cNvSpPr>
                <p:nvPr/>
              </p:nvSpPr>
              <p:spPr bwMode="auto">
                <a:xfrm>
                  <a:off x="2290" y="3611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5" name="Oval 73"/>
                <p:cNvSpPr>
                  <a:spLocks noChangeArrowheads="1"/>
                </p:cNvSpPr>
                <p:nvPr/>
              </p:nvSpPr>
              <p:spPr bwMode="auto">
                <a:xfrm>
                  <a:off x="409" y="266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6" name="Oval 74"/>
                <p:cNvSpPr>
                  <a:spLocks noChangeArrowheads="1"/>
                </p:cNvSpPr>
                <p:nvPr/>
              </p:nvSpPr>
              <p:spPr bwMode="auto">
                <a:xfrm>
                  <a:off x="404" y="314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7" name="Oval 75"/>
                <p:cNvSpPr>
                  <a:spLocks noChangeArrowheads="1"/>
                </p:cNvSpPr>
                <p:nvPr/>
              </p:nvSpPr>
              <p:spPr bwMode="auto">
                <a:xfrm>
                  <a:off x="389" y="2194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8" name="Oval 76"/>
                <p:cNvSpPr>
                  <a:spLocks noChangeArrowheads="1"/>
                </p:cNvSpPr>
                <p:nvPr/>
              </p:nvSpPr>
              <p:spPr bwMode="auto">
                <a:xfrm>
                  <a:off x="865" y="219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9" name="Oval 77"/>
                <p:cNvSpPr>
                  <a:spLocks noChangeArrowheads="1"/>
                </p:cNvSpPr>
                <p:nvPr/>
              </p:nvSpPr>
              <p:spPr bwMode="auto">
                <a:xfrm>
                  <a:off x="1331" y="219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0" name="Oval 78"/>
                <p:cNvSpPr>
                  <a:spLocks noChangeArrowheads="1"/>
                </p:cNvSpPr>
                <p:nvPr/>
              </p:nvSpPr>
              <p:spPr bwMode="auto">
                <a:xfrm>
                  <a:off x="1806" y="219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1" name="Oval 79"/>
                <p:cNvSpPr>
                  <a:spLocks noChangeArrowheads="1"/>
                </p:cNvSpPr>
                <p:nvPr/>
              </p:nvSpPr>
              <p:spPr bwMode="auto">
                <a:xfrm>
                  <a:off x="2271" y="219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2" name="Oval 80"/>
                <p:cNvSpPr>
                  <a:spLocks noChangeArrowheads="1"/>
                </p:cNvSpPr>
                <p:nvPr/>
              </p:nvSpPr>
              <p:spPr bwMode="auto">
                <a:xfrm>
                  <a:off x="2271" y="266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3" name="Oval 81"/>
                <p:cNvSpPr>
                  <a:spLocks noChangeArrowheads="1"/>
                </p:cNvSpPr>
                <p:nvPr/>
              </p:nvSpPr>
              <p:spPr bwMode="auto">
                <a:xfrm>
                  <a:off x="2290" y="314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4" name="Oval 82"/>
                <p:cNvSpPr>
                  <a:spLocks noChangeArrowheads="1"/>
                </p:cNvSpPr>
                <p:nvPr/>
              </p:nvSpPr>
              <p:spPr bwMode="auto">
                <a:xfrm>
                  <a:off x="1820" y="314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5" name="Oval 83"/>
                <p:cNvSpPr>
                  <a:spLocks noChangeArrowheads="1"/>
                </p:cNvSpPr>
                <p:nvPr/>
              </p:nvSpPr>
              <p:spPr bwMode="auto">
                <a:xfrm>
                  <a:off x="1815" y="266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6" name="Oval 84"/>
                <p:cNvSpPr>
                  <a:spLocks noChangeArrowheads="1"/>
                </p:cNvSpPr>
                <p:nvPr/>
              </p:nvSpPr>
              <p:spPr bwMode="auto">
                <a:xfrm>
                  <a:off x="875" y="3144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7" name="Oval 85"/>
                <p:cNvSpPr>
                  <a:spLocks noChangeArrowheads="1"/>
                </p:cNvSpPr>
                <p:nvPr/>
              </p:nvSpPr>
              <p:spPr bwMode="auto">
                <a:xfrm>
                  <a:off x="1349" y="313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8" name="Oval 86"/>
                <p:cNvSpPr>
                  <a:spLocks noChangeArrowheads="1"/>
                </p:cNvSpPr>
                <p:nvPr/>
              </p:nvSpPr>
              <p:spPr bwMode="auto">
                <a:xfrm>
                  <a:off x="880" y="266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9" name="Oval 87"/>
                <p:cNvSpPr>
                  <a:spLocks noChangeArrowheads="1"/>
                </p:cNvSpPr>
                <p:nvPr/>
              </p:nvSpPr>
              <p:spPr bwMode="auto">
                <a:xfrm>
                  <a:off x="1345" y="2665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5" name="Group 105"/>
            <p:cNvGrpSpPr>
              <a:grpSpLocks/>
            </p:cNvGrpSpPr>
            <p:nvPr/>
          </p:nvGrpSpPr>
          <p:grpSpPr bwMode="auto">
            <a:xfrm>
              <a:off x="1060" y="2694"/>
              <a:ext cx="290" cy="418"/>
              <a:chOff x="1060" y="2694"/>
              <a:chExt cx="290" cy="418"/>
            </a:xfrm>
          </p:grpSpPr>
          <p:sp>
            <p:nvSpPr>
              <p:cNvPr id="479338" name="Oval 106"/>
              <p:cNvSpPr>
                <a:spLocks noChangeArrowheads="1"/>
              </p:cNvSpPr>
              <p:nvPr/>
            </p:nvSpPr>
            <p:spPr bwMode="auto">
              <a:xfrm>
                <a:off x="1114" y="3045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9339" name="Text Box 107"/>
              <p:cNvSpPr txBox="1">
                <a:spLocks noChangeArrowheads="1"/>
              </p:cNvSpPr>
              <p:nvPr/>
            </p:nvSpPr>
            <p:spPr bwMode="auto">
              <a:xfrm>
                <a:off x="1060" y="2859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sz="1600">
                    <a:solidFill>
                      <a:srgbClr val="000000"/>
                    </a:solidFill>
                    <a:latin typeface="Comic Sans MS" pitchFamily="66" charset="0"/>
                  </a:rPr>
                  <a:t>e</a:t>
                </a:r>
              </a:p>
            </p:txBody>
          </p:sp>
          <p:sp>
            <p:nvSpPr>
              <p:cNvPr id="479340" name="Line 108"/>
              <p:cNvSpPr>
                <a:spLocks noChangeShapeType="1"/>
              </p:cNvSpPr>
              <p:nvPr/>
            </p:nvSpPr>
            <p:spPr bwMode="auto">
              <a:xfrm flipV="1">
                <a:off x="1170" y="2694"/>
                <a:ext cx="180" cy="3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1201738" y="3073400"/>
            <a:ext cx="1462087" cy="1439863"/>
            <a:chOff x="701" y="2513"/>
            <a:chExt cx="921" cy="907"/>
          </a:xfrm>
        </p:grpSpPr>
        <p:sp>
          <p:nvSpPr>
            <p:cNvPr id="479321" name="Oval 89"/>
            <p:cNvSpPr>
              <a:spLocks noChangeArrowheads="1"/>
            </p:cNvSpPr>
            <p:nvPr/>
          </p:nvSpPr>
          <p:spPr bwMode="auto">
            <a:xfrm>
              <a:off x="942" y="3087"/>
              <a:ext cx="110" cy="11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322" name="Oval 90"/>
            <p:cNvSpPr>
              <a:spLocks noChangeArrowheads="1"/>
            </p:cNvSpPr>
            <p:nvPr/>
          </p:nvSpPr>
          <p:spPr bwMode="auto">
            <a:xfrm>
              <a:off x="1278" y="3087"/>
              <a:ext cx="110" cy="11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323" name="Oval 91"/>
            <p:cNvSpPr>
              <a:spLocks noChangeArrowheads="1"/>
            </p:cNvSpPr>
            <p:nvPr/>
          </p:nvSpPr>
          <p:spPr bwMode="auto">
            <a:xfrm>
              <a:off x="1298" y="2737"/>
              <a:ext cx="110" cy="11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324" name="Oval 92"/>
            <p:cNvSpPr>
              <a:spLocks noChangeArrowheads="1"/>
            </p:cNvSpPr>
            <p:nvPr/>
          </p:nvSpPr>
          <p:spPr bwMode="auto">
            <a:xfrm>
              <a:off x="938" y="2731"/>
              <a:ext cx="110" cy="11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325" name="Text Box 93"/>
            <p:cNvSpPr txBox="1">
              <a:spLocks noChangeArrowheads="1"/>
            </p:cNvSpPr>
            <p:nvPr/>
          </p:nvSpPr>
          <p:spPr bwMode="auto">
            <a:xfrm>
              <a:off x="701" y="2514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400" b="1">
                  <a:solidFill>
                    <a:srgbClr val="000000"/>
                  </a:solidFill>
                  <a:latin typeface="Times New Roman" pitchFamily="18" charset="0"/>
                </a:rPr>
                <a:t>+Z</a:t>
              </a:r>
            </a:p>
          </p:txBody>
        </p:sp>
        <p:sp>
          <p:nvSpPr>
            <p:cNvPr id="479326" name="Text Box 94"/>
            <p:cNvSpPr txBox="1">
              <a:spLocks noChangeArrowheads="1"/>
            </p:cNvSpPr>
            <p:nvPr/>
          </p:nvSpPr>
          <p:spPr bwMode="auto">
            <a:xfrm>
              <a:off x="1346" y="2513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400" b="1">
                  <a:solidFill>
                    <a:srgbClr val="000000"/>
                  </a:solidFill>
                  <a:latin typeface="Times New Roman" pitchFamily="18" charset="0"/>
                </a:rPr>
                <a:t>+Z</a:t>
              </a:r>
            </a:p>
          </p:txBody>
        </p:sp>
        <p:sp>
          <p:nvSpPr>
            <p:cNvPr id="479327" name="Text Box 95"/>
            <p:cNvSpPr txBox="1">
              <a:spLocks noChangeArrowheads="1"/>
            </p:cNvSpPr>
            <p:nvPr/>
          </p:nvSpPr>
          <p:spPr bwMode="auto">
            <a:xfrm>
              <a:off x="710" y="3228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400" b="1">
                  <a:solidFill>
                    <a:srgbClr val="000000"/>
                  </a:solidFill>
                  <a:latin typeface="Times New Roman" pitchFamily="18" charset="0"/>
                </a:rPr>
                <a:t>+Z</a:t>
              </a:r>
            </a:p>
          </p:txBody>
        </p:sp>
        <p:sp>
          <p:nvSpPr>
            <p:cNvPr id="479328" name="Text Box 96"/>
            <p:cNvSpPr txBox="1">
              <a:spLocks noChangeArrowheads="1"/>
            </p:cNvSpPr>
            <p:nvPr/>
          </p:nvSpPr>
          <p:spPr bwMode="auto">
            <a:xfrm>
              <a:off x="1367" y="3208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400" b="1">
                  <a:solidFill>
                    <a:srgbClr val="000000"/>
                  </a:solidFill>
                  <a:latin typeface="Times New Roman" pitchFamily="18" charset="0"/>
                </a:rPr>
                <a:t>+Z</a:t>
              </a:r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1865313" y="4783138"/>
            <a:ext cx="346075" cy="685800"/>
            <a:chOff x="1119" y="3590"/>
            <a:chExt cx="218" cy="432"/>
          </a:xfrm>
        </p:grpSpPr>
        <p:grpSp>
          <p:nvGrpSpPr>
            <p:cNvPr id="8" name="Group 98"/>
            <p:cNvGrpSpPr>
              <a:grpSpLocks/>
            </p:cNvGrpSpPr>
            <p:nvPr/>
          </p:nvGrpSpPr>
          <p:grpSpPr bwMode="auto">
            <a:xfrm>
              <a:off x="1119" y="3590"/>
              <a:ext cx="67" cy="432"/>
              <a:chOff x="1119" y="3590"/>
              <a:chExt cx="67" cy="432"/>
            </a:xfrm>
          </p:grpSpPr>
          <p:sp>
            <p:nvSpPr>
              <p:cNvPr id="479331" name="Oval 99"/>
              <p:cNvSpPr>
                <a:spLocks noChangeArrowheads="1"/>
              </p:cNvSpPr>
              <p:nvPr/>
            </p:nvSpPr>
            <p:spPr bwMode="auto">
              <a:xfrm>
                <a:off x="1119" y="3955"/>
                <a:ext cx="67" cy="67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9332" name="Line 100"/>
              <p:cNvSpPr>
                <a:spLocks noChangeShapeType="1"/>
              </p:cNvSpPr>
              <p:nvPr/>
            </p:nvSpPr>
            <p:spPr bwMode="auto">
              <a:xfrm flipV="1">
                <a:off x="1157" y="3590"/>
                <a:ext cx="0" cy="322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9333" name="Text Box 101"/>
            <p:cNvSpPr txBox="1">
              <a:spLocks noChangeArrowheads="1"/>
            </p:cNvSpPr>
            <p:nvPr/>
          </p:nvSpPr>
          <p:spPr bwMode="auto">
            <a:xfrm>
              <a:off x="1151" y="3800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600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</a:p>
          </p:txBody>
        </p:sp>
      </p:grpSp>
      <p:sp>
        <p:nvSpPr>
          <p:cNvPr id="479239" name="Rectangle 7"/>
          <p:cNvSpPr>
            <a:spLocks noChangeArrowheads="1"/>
          </p:cNvSpPr>
          <p:nvPr/>
        </p:nvSpPr>
        <p:spPr bwMode="auto">
          <a:xfrm>
            <a:off x="2095500" y="865188"/>
            <a:ext cx="488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PHONON MEDIATED PAIRING</a:t>
            </a:r>
          </a:p>
          <a:p>
            <a:pPr algn="ctr"/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(phonon = lattice vibration)</a:t>
            </a:r>
          </a:p>
        </p:txBody>
      </p:sp>
      <p:sp>
        <p:nvSpPr>
          <p:cNvPr id="479354" name="Rectangle 122"/>
          <p:cNvSpPr>
            <a:spLocks noChangeArrowheads="1"/>
          </p:cNvSpPr>
          <p:nvPr/>
        </p:nvSpPr>
        <p:spPr bwMode="auto">
          <a:xfrm>
            <a:off x="4543425" y="2430463"/>
            <a:ext cx="412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Pairs of electrons: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Cooper pairs</a:t>
            </a:r>
          </a:p>
        </p:txBody>
      </p: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4587875" y="4394200"/>
            <a:ext cx="3997325" cy="779463"/>
            <a:chOff x="3071" y="1762"/>
            <a:chExt cx="2518" cy="491"/>
          </a:xfrm>
        </p:grpSpPr>
        <p:sp>
          <p:nvSpPr>
            <p:cNvPr id="479335" name="Rectangle 103"/>
            <p:cNvSpPr>
              <a:spLocks noChangeArrowheads="1"/>
            </p:cNvSpPr>
            <p:nvPr/>
          </p:nvSpPr>
          <p:spPr bwMode="auto">
            <a:xfrm>
              <a:off x="3071" y="1762"/>
              <a:ext cx="2381" cy="49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336" name="Rectangle 104"/>
            <p:cNvSpPr>
              <a:spLocks noChangeArrowheads="1"/>
            </p:cNvSpPr>
            <p:nvPr/>
          </p:nvSpPr>
          <p:spPr bwMode="auto">
            <a:xfrm>
              <a:off x="3120" y="1846"/>
              <a:ext cx="2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r>
                <a:rPr lang="en-US" sz="2400" b="1" baseline="-30000">
                  <a:solidFill>
                    <a:srgbClr val="000000"/>
                  </a:solidFill>
                  <a:latin typeface="Comic Sans MS" pitchFamily="66" charset="0"/>
                </a:rPr>
                <a:t>c</a:t>
              </a:r>
              <a:r>
                <a:rPr lang="en-US" sz="2400" b="1">
                  <a:solidFill>
                    <a:srgbClr val="000000"/>
                  </a:solidFill>
                  <a:latin typeface="Comic Sans MS" pitchFamily="66" charset="0"/>
                </a:rPr>
                <a:t>~</a:t>
              </a:r>
              <a:r>
                <a:rPr lang="en-US" sz="2400" b="1">
                  <a:solidFill>
                    <a:srgbClr val="FF0000"/>
                  </a:solidFill>
                  <a:latin typeface="Symbol" pitchFamily="18" charset="2"/>
                </a:rPr>
                <a:t>w</a:t>
              </a:r>
              <a:r>
                <a:rPr lang="en-US" sz="2200" b="1" baseline="-25000">
                  <a:solidFill>
                    <a:srgbClr val="FF0000"/>
                  </a:solidFill>
                  <a:latin typeface="Comic Sans MS" pitchFamily="66" charset="0"/>
                </a:rPr>
                <a:t>ph</a:t>
              </a:r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latin typeface="Comic Sans MS" pitchFamily="66" charset="0"/>
                </a:rPr>
                <a:t>exp(-1/</a:t>
              </a:r>
              <a:r>
                <a:rPr lang="en-US" sz="2400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2400" b="1">
                  <a:solidFill>
                    <a:srgbClr val="000000"/>
                  </a:solidFill>
                  <a:latin typeface="Comic Sans MS" pitchFamily="66" charset="0"/>
                </a:rPr>
                <a:t>)~M</a:t>
              </a:r>
              <a:r>
                <a:rPr lang="en-US" sz="2400" b="1" baseline="45000">
                  <a:solidFill>
                    <a:srgbClr val="000000"/>
                  </a:solidFill>
                  <a:latin typeface="Comic Sans MS" pitchFamily="66" charset="0"/>
                </a:rPr>
                <a:t>-1/2</a:t>
              </a:r>
            </a:p>
          </p:txBody>
        </p:sp>
      </p:grpSp>
      <p:sp>
        <p:nvSpPr>
          <p:cNvPr id="479359" name="Rectangle 127"/>
          <p:cNvSpPr>
            <a:spLocks noChangeArrowheads="1"/>
          </p:cNvSpPr>
          <p:nvPr/>
        </p:nvSpPr>
        <p:spPr bwMode="auto">
          <a:xfrm>
            <a:off x="4546600" y="3563938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El-ph coupling constant: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</a:t>
            </a:r>
          </a:p>
        </p:txBody>
      </p:sp>
      <p:sp>
        <p:nvSpPr>
          <p:cNvPr id="479360" name="Rectangle 128"/>
          <p:cNvSpPr>
            <a:spLocks noChangeArrowheads="1"/>
          </p:cNvSpPr>
          <p:nvPr/>
        </p:nvSpPr>
        <p:spPr bwMode="auto">
          <a:xfrm>
            <a:off x="4543425" y="2992438"/>
            <a:ext cx="305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Superconducting gap: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</a:p>
        </p:txBody>
      </p:sp>
      <p:sp>
        <p:nvSpPr>
          <p:cNvPr id="479363" name="Rectangle 131"/>
          <p:cNvSpPr>
            <a:spLocks noChangeArrowheads="1"/>
          </p:cNvSpPr>
          <p:nvPr/>
        </p:nvSpPr>
        <p:spPr bwMode="auto">
          <a:xfrm>
            <a:off x="1425575" y="5938838"/>
            <a:ext cx="6126163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e-ph wins e-e at low freq. (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Slow Wins!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479364" name="Rectangle 132"/>
          <p:cNvSpPr>
            <a:spLocks noChangeArrowheads="1"/>
          </p:cNvSpPr>
          <p:nvPr/>
        </p:nvSpPr>
        <p:spPr bwMode="auto">
          <a:xfrm>
            <a:off x="2352675" y="3840163"/>
            <a:ext cx="38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</a:t>
            </a:r>
          </a:p>
        </p:txBody>
      </p:sp>
      <p:sp>
        <p:nvSpPr>
          <p:cNvPr id="479365" name="Rectangle 133"/>
          <p:cNvSpPr>
            <a:spLocks noChangeArrowheads="1"/>
          </p:cNvSpPr>
          <p:nvPr/>
        </p:nvSpPr>
        <p:spPr bwMode="auto">
          <a:xfrm rot="1472048">
            <a:off x="1905000" y="2913063"/>
            <a:ext cx="230188" cy="100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354" grpId="0"/>
      <p:bldP spid="479359" grpId="0"/>
      <p:bldP spid="479360" grpId="0"/>
      <p:bldP spid="479363" grpId="0" animBg="1"/>
      <p:bldP spid="479364" grpId="0"/>
      <p:bldP spid="4793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electrons participate?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electrons can participate in Cooper pairing.</a:t>
            </a:r>
          </a:p>
          <a:p>
            <a:r>
              <a:rPr lang="en-US" dirty="0" smtClean="0"/>
              <a:t>In quantum mechanical view, the interaction described in the previous slide is described as two electrons exchanging a phonon (lattice vibration quantum).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 (Standard)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CCEC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00E7"/>
      </a:accent6>
      <a:hlink>
        <a:srgbClr val="FF0000"/>
      </a:hlink>
      <a:folHlink>
        <a:srgbClr val="FFFFCC"/>
      </a:folHlink>
    </a:clrScheme>
    <a:fontScheme name="Generic (Standard)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7915</TotalTime>
  <Words>1340</Words>
  <Application>Microsoft Office PowerPoint</Application>
  <PresentationFormat>On-screen Show (4:3)</PresentationFormat>
  <Paragraphs>179</Paragraphs>
  <Slides>20</Slides>
  <Notes>12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Solstice</vt:lpstr>
      <vt:lpstr>Generic (Standard)</vt:lpstr>
      <vt:lpstr>Graph</vt:lpstr>
      <vt:lpstr>Lecture 18</vt:lpstr>
      <vt:lpstr>PowerPoint Presentation</vt:lpstr>
      <vt:lpstr>What we will learn</vt:lpstr>
      <vt:lpstr>PowerPoint Presentation</vt:lpstr>
      <vt:lpstr>Meissner Effect (perfect diamagnet)</vt:lpstr>
      <vt:lpstr>Essential Characteristics</vt:lpstr>
      <vt:lpstr>Understanding of Superconductivity</vt:lpstr>
      <vt:lpstr>PowerPoint Presentation</vt:lpstr>
      <vt:lpstr>How many electrons participate?</vt:lpstr>
      <vt:lpstr>How many electrons participate?</vt:lpstr>
      <vt:lpstr>PowerPoint Presentation</vt:lpstr>
      <vt:lpstr>Superconducting Order Parameter (Ginzburg-Landau; Gorkov)</vt:lpstr>
      <vt:lpstr>What does it really mean that all pairs have the same wave function?</vt:lpstr>
      <vt:lpstr>What does it really mean that all pairs have the same wave function?</vt:lpstr>
      <vt:lpstr>So How does it work?</vt:lpstr>
      <vt:lpstr>Two Length Scales and two types of SC</vt:lpstr>
      <vt:lpstr>Two Length Scales and two types of SC</vt:lpstr>
      <vt:lpstr>Two types of SC</vt:lpstr>
      <vt:lpstr>Flux quantization</vt:lpstr>
      <vt:lpstr>Flux quantization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Gweon</dc:creator>
  <cp:lastModifiedBy>Gweon</cp:lastModifiedBy>
  <cp:revision>1809</cp:revision>
  <cp:lastPrinted>2012-02-24T19:34:25Z</cp:lastPrinted>
  <dcterms:created xsi:type="dcterms:W3CDTF">2006-08-16T00:00:00Z</dcterms:created>
  <dcterms:modified xsi:type="dcterms:W3CDTF">2012-02-24T22:29:23Z</dcterms:modified>
</cp:coreProperties>
</file>